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91" autoAdjust="0"/>
  </p:normalViewPr>
  <p:slideViewPr>
    <p:cSldViewPr>
      <p:cViewPr varScale="1">
        <p:scale>
          <a:sx n="52" d="100"/>
          <a:sy n="52" d="100"/>
        </p:scale>
        <p:origin x="-20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BE33C-00E5-4A75-B8C1-C96C1F400D7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893E-89CB-4740-9B81-F3BC897A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893E-89CB-4740-9B81-F3BC897A70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848872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МУНИЦИПАЛЬНОЕ ДОШКОЛЬНОЕ ОБРАЗОВТЕЛЬНОЕ УЧРЕЖДЕНИЕ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ДЕТСКИЙ САД № 49 «ЛАДУШКИ»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8136904" cy="17281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«Поиграем вместе с детьми»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SC_0007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780928"/>
            <a:ext cx="5760640" cy="338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Игра – средство всестороннего развития: умственного, эстетического, нравственного и физического</a:t>
            </a:r>
            <a:endParaRPr lang="ru-RU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4059943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407707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Ребенок познает мир, учится обращаться с разнообразными предметами, строить отношения с другими людьми, дружить и ссориться</a:t>
            </a:r>
            <a:endParaRPr lang="ru-RU" dirty="0"/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996952"/>
            <a:ext cx="2715766" cy="36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1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880320" cy="19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002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5839">
            <a:off x="3523260" y="2147778"/>
            <a:ext cx="2135904" cy="273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025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653136"/>
            <a:ext cx="3816424" cy="200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038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293096"/>
            <a:ext cx="2987823" cy="198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0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548680"/>
            <a:ext cx="2915815" cy="193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26064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ВОДОЙ И ПЕСКОМ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Игры с водой вызывают у детей положительные эмоции.</a:t>
            </a:r>
          </a:p>
          <a:p>
            <a:pPr algn="r"/>
            <a:r>
              <a:rPr lang="ru-RU" sz="2000" i="1" dirty="0" smtClean="0"/>
              <a:t>Такие игры насыщены восторгом, удивлением, волнением и радостью</a:t>
            </a:r>
            <a:endParaRPr lang="ru-RU" sz="2000" i="1" dirty="0"/>
          </a:p>
        </p:txBody>
      </p:sp>
      <p:pic>
        <p:nvPicPr>
          <p:cNvPr id="3" name="Рисунок 2" descr="DSC_000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196752"/>
            <a:ext cx="4464496" cy="296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02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4355976" cy="289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Песок- живое существо, общение с которым у детей улучшает настроение, регулирует мышечный тонус, развивает крупную и мелкую моторику, координацию движений</a:t>
            </a:r>
            <a:endParaRPr lang="ru-RU" dirty="0"/>
          </a:p>
        </p:txBody>
      </p:sp>
      <p:pic>
        <p:nvPicPr>
          <p:cNvPr id="3" name="Рисунок 2" descr="_DSC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309940" cy="219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284983"/>
            <a:ext cx="4788599" cy="318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Правила поведения во время игр с водой и песком:</a:t>
            </a:r>
            <a:endParaRPr lang="ru-RU" sz="2400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795527"/>
            <a:ext cx="7088864" cy="511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отбирать игрушки;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аккуратно стряхивать водичку с сачка, чтобы она не лилась на пол;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учить бережно относиться к воде;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выливать воду на детей и пол.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нельзя выбрасывать песок из песочницы;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нельзя бросать песок в других или брать его в рот;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бережно обращаться с песком;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 игры надо вымыть руки, и показать зеркалу какие они чистые;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играть дружно, не мешая другим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10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20688"/>
            <a:ext cx="3888432" cy="258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0032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32656"/>
            <a:ext cx="2758697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040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365104"/>
            <a:ext cx="3419871" cy="227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_DSC12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356992"/>
            <a:ext cx="4288926" cy="284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   </a:t>
            </a:r>
            <a:r>
              <a:rPr lang="ru-RU" sz="40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94112"/>
            <a:ext cx="3657600" cy="3295128"/>
          </a:xfrm>
        </p:spPr>
      </p:pic>
      <p:pic>
        <p:nvPicPr>
          <p:cNvPr id="8" name="Содержимое 7" descr="_DSC134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916832"/>
            <a:ext cx="3657600" cy="352839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133</Words>
  <Application>Microsoft Office PowerPoint</Application>
  <PresentationFormat>Экран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МУНИЦИПАЛЬНОЕ ДОШКОЛЬНОЕ ОБРАЗОВТЕЛЬНОЕ УЧРЕЖДЕНИЕ  ДЕТСКИЙ САД № 49 «ЛАДУШКИ»</vt:lpstr>
      <vt:lpstr>Слайд 2</vt:lpstr>
      <vt:lpstr>Слайд 3</vt:lpstr>
      <vt:lpstr>Слайд 4</vt:lpstr>
      <vt:lpstr>Слайд 5</vt:lpstr>
      <vt:lpstr>Слайд 6</vt:lpstr>
      <vt:lpstr>Слайд 7</vt:lpstr>
      <vt:lpstr>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Samsung</cp:lastModifiedBy>
  <cp:revision>24</cp:revision>
  <dcterms:created xsi:type="dcterms:W3CDTF">2019-12-08T08:12:03Z</dcterms:created>
  <dcterms:modified xsi:type="dcterms:W3CDTF">2020-01-21T11:47:03Z</dcterms:modified>
</cp:coreProperties>
</file>