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2" r:id="rId3"/>
    <p:sldId id="303" r:id="rId4"/>
    <p:sldId id="259" r:id="rId5"/>
    <p:sldId id="301" r:id="rId6"/>
    <p:sldId id="269" r:id="rId7"/>
    <p:sldId id="286" r:id="rId8"/>
    <p:sldId id="267" r:id="rId9"/>
    <p:sldId id="290" r:id="rId10"/>
    <p:sldId id="287" r:id="rId11"/>
    <p:sldId id="289" r:id="rId12"/>
    <p:sldId id="291" r:id="rId13"/>
    <p:sldId id="294" r:id="rId14"/>
    <p:sldId id="295" r:id="rId15"/>
    <p:sldId id="293" r:id="rId16"/>
    <p:sldId id="292" r:id="rId17"/>
    <p:sldId id="296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5" autoAdjust="0"/>
    <p:restoredTop sz="94993" autoAdjust="0"/>
  </p:normalViewPr>
  <p:slideViewPr>
    <p:cSldViewPr snapToGrid="0">
      <p:cViewPr varScale="1">
        <p:scale>
          <a:sx n="72" d="100"/>
          <a:sy n="72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Астахова" userId="ceda64e174a5cb34" providerId="LiveId" clId="{FC60A471-607B-4924-B903-A28CE16F8F93}"/>
    <pc:docChg chg="custSel modSld sldOrd">
      <pc:chgData name="Татьяна Астахова" userId="ceda64e174a5cb34" providerId="LiveId" clId="{FC60A471-607B-4924-B903-A28CE16F8F93}" dt="2021-04-26T16:11:54.818" v="599" actId="114"/>
      <pc:docMkLst>
        <pc:docMk/>
      </pc:docMkLst>
      <pc:sldChg chg="modSp mod">
        <pc:chgData name="Татьяна Астахова" userId="ceda64e174a5cb34" providerId="LiveId" clId="{FC60A471-607B-4924-B903-A28CE16F8F93}" dt="2021-04-25T09:12:32.567" v="278" actId="20577"/>
        <pc:sldMkLst>
          <pc:docMk/>
          <pc:sldMk cId="2428344662" sldId="258"/>
        </pc:sldMkLst>
        <pc:spChg chg="mod">
          <ac:chgData name="Татьяна Астахова" userId="ceda64e174a5cb34" providerId="LiveId" clId="{FC60A471-607B-4924-B903-A28CE16F8F93}" dt="2021-04-25T09:09:36.156" v="116" actId="255"/>
          <ac:spMkLst>
            <pc:docMk/>
            <pc:sldMk cId="2428344662" sldId="258"/>
            <ac:spMk id="2" creationId="{00000000-0000-0000-0000-000000000000}"/>
          </ac:spMkLst>
        </pc:spChg>
        <pc:spChg chg="mod">
          <ac:chgData name="Татьяна Астахова" userId="ceda64e174a5cb34" providerId="LiveId" clId="{FC60A471-607B-4924-B903-A28CE16F8F93}" dt="2021-04-25T09:12:32.567" v="278" actId="20577"/>
          <ac:spMkLst>
            <pc:docMk/>
            <pc:sldMk cId="2428344662" sldId="258"/>
            <ac:spMk id="3" creationId="{00000000-0000-0000-0000-000000000000}"/>
          </ac:spMkLst>
        </pc:spChg>
        <pc:spChg chg="mod">
          <ac:chgData name="Татьяна Астахова" userId="ceda64e174a5cb34" providerId="LiveId" clId="{FC60A471-607B-4924-B903-A28CE16F8F93}" dt="2021-04-25T09:10:06.201" v="120" actId="1076"/>
          <ac:spMkLst>
            <pc:docMk/>
            <pc:sldMk cId="2428344662" sldId="258"/>
            <ac:spMk id="5" creationId="{00000000-0000-0000-0000-000000000000}"/>
          </ac:spMkLst>
        </pc:spChg>
        <pc:picChg chg="mod">
          <ac:chgData name="Татьяна Астахова" userId="ceda64e174a5cb34" providerId="LiveId" clId="{FC60A471-607B-4924-B903-A28CE16F8F93}" dt="2021-04-25T09:10:10.182" v="121" actId="1076"/>
          <ac:picMkLst>
            <pc:docMk/>
            <pc:sldMk cId="2428344662" sldId="258"/>
            <ac:picMk id="6" creationId="{FBAB1D70-CB51-42B6-B93D-8F4F8562C678}"/>
          </ac:picMkLst>
        </pc:picChg>
      </pc:sldChg>
      <pc:sldChg chg="addSp delSp modSp mod modClrScheme chgLayout">
        <pc:chgData name="Татьяна Астахова" userId="ceda64e174a5cb34" providerId="LiveId" clId="{FC60A471-607B-4924-B903-A28CE16F8F93}" dt="2021-04-25T09:32:59.536" v="445" actId="1440"/>
        <pc:sldMkLst>
          <pc:docMk/>
          <pc:sldMk cId="3684057892" sldId="267"/>
        </pc:sldMkLst>
        <pc:spChg chg="mod ord">
          <ac:chgData name="Татьяна Астахова" userId="ceda64e174a5cb34" providerId="LiveId" clId="{FC60A471-607B-4924-B903-A28CE16F8F93}" dt="2021-04-25T09:30:57.521" v="438" actId="14100"/>
          <ac:spMkLst>
            <pc:docMk/>
            <pc:sldMk cId="3684057892" sldId="267"/>
            <ac:spMk id="2" creationId="{00000000-0000-0000-0000-000000000000}"/>
          </ac:spMkLst>
        </pc:spChg>
        <pc:spChg chg="mod ord">
          <ac:chgData name="Татьяна Астахова" userId="ceda64e174a5cb34" providerId="LiveId" clId="{FC60A471-607B-4924-B903-A28CE16F8F93}" dt="2021-04-25T09:29:40.972" v="420" actId="700"/>
          <ac:spMkLst>
            <pc:docMk/>
            <pc:sldMk cId="3684057892" sldId="267"/>
            <ac:spMk id="8" creationId="{00000000-0000-0000-0000-000000000000}"/>
          </ac:spMkLst>
        </pc:spChg>
        <pc:spChg chg="del mod">
          <ac:chgData name="Татьяна Астахова" userId="ceda64e174a5cb34" providerId="LiveId" clId="{FC60A471-607B-4924-B903-A28CE16F8F93}" dt="2021-04-25T09:29:40.972" v="420" actId="700"/>
          <ac:spMkLst>
            <pc:docMk/>
            <pc:sldMk cId="3684057892" sldId="267"/>
            <ac:spMk id="14" creationId="{12D49C20-9673-43CB-ADBC-EC2BC0C137A2}"/>
          </ac:spMkLst>
        </pc:spChg>
        <pc:picChg chg="add mod">
          <ac:chgData name="Татьяна Астахова" userId="ceda64e174a5cb34" providerId="LiveId" clId="{FC60A471-607B-4924-B903-A28CE16F8F93}" dt="2021-04-25T09:32:59.536" v="445" actId="1440"/>
          <ac:picMkLst>
            <pc:docMk/>
            <pc:sldMk cId="3684057892" sldId="267"/>
            <ac:picMk id="4" creationId="{D283856A-9A39-47AE-964B-9E0D9D672D62}"/>
          </ac:picMkLst>
        </pc:picChg>
        <pc:picChg chg="del mod ord">
          <ac:chgData name="Татьяна Астахова" userId="ceda64e174a5cb34" providerId="LiveId" clId="{FC60A471-607B-4924-B903-A28CE16F8F93}" dt="2021-04-25T09:32:37.862" v="439" actId="478"/>
          <ac:picMkLst>
            <pc:docMk/>
            <pc:sldMk cId="3684057892" sldId="267"/>
            <ac:picMk id="13" creationId="{A0454A25-7241-4D57-B0DF-663A30FFCAC7}"/>
          </ac:picMkLst>
        </pc:picChg>
      </pc:sldChg>
      <pc:sldChg chg="addSp delSp modSp mod modClrScheme chgLayout">
        <pc:chgData name="Татьяна Астахова" userId="ceda64e174a5cb34" providerId="LiveId" clId="{FC60A471-607B-4924-B903-A28CE16F8F93}" dt="2021-04-25T09:24:35.999" v="398" actId="1440"/>
        <pc:sldMkLst>
          <pc:docMk/>
          <pc:sldMk cId="283342670" sldId="269"/>
        </pc:sldMkLst>
        <pc:spChg chg="mod ord">
          <ac:chgData name="Татьяна Астахова" userId="ceda64e174a5cb34" providerId="LiveId" clId="{FC60A471-607B-4924-B903-A28CE16F8F93}" dt="2021-04-25T09:23:52.541" v="397" actId="255"/>
          <ac:spMkLst>
            <pc:docMk/>
            <pc:sldMk cId="283342670" sldId="269"/>
            <ac:spMk id="2" creationId="{FE3269BB-360B-4E8D-BBA5-DA4DEA9D564E}"/>
          </ac:spMkLst>
        </pc:spChg>
        <pc:spChg chg="add del mod ord">
          <ac:chgData name="Татьяна Астахова" userId="ceda64e174a5cb34" providerId="LiveId" clId="{FC60A471-607B-4924-B903-A28CE16F8F93}" dt="2021-04-25T09:16:55.835" v="310"/>
          <ac:spMkLst>
            <pc:docMk/>
            <pc:sldMk cId="283342670" sldId="269"/>
            <ac:spMk id="3" creationId="{B50972A1-B5C5-4411-9FA0-0C8FB7F532F6}"/>
          </ac:spMkLst>
        </pc:spChg>
        <pc:spChg chg="mod ord">
          <ac:chgData name="Татьяна Астахова" userId="ceda64e174a5cb34" providerId="LiveId" clId="{FC60A471-607B-4924-B903-A28CE16F8F93}" dt="2021-04-25T09:18:28.974" v="330" actId="1076"/>
          <ac:spMkLst>
            <pc:docMk/>
            <pc:sldMk cId="283342670" sldId="269"/>
            <ac:spMk id="5" creationId="{00000000-0000-0000-0000-000000000000}"/>
          </ac:spMkLst>
        </pc:spChg>
        <pc:picChg chg="add mod">
          <ac:chgData name="Татьяна Астахова" userId="ceda64e174a5cb34" providerId="LiveId" clId="{FC60A471-607B-4924-B903-A28CE16F8F93}" dt="2021-04-25T09:24:35.999" v="398" actId="1440"/>
          <ac:picMkLst>
            <pc:docMk/>
            <pc:sldMk cId="283342670" sldId="269"/>
            <ac:picMk id="6" creationId="{A0D0CD34-EB14-4C9A-B2CC-43ED719B194E}"/>
          </ac:picMkLst>
        </pc:picChg>
      </pc:sldChg>
      <pc:sldChg chg="addSp delSp modSp mod modClrScheme chgLayout">
        <pc:chgData name="Татьяна Астахова" userId="ceda64e174a5cb34" providerId="LiveId" clId="{FC60A471-607B-4924-B903-A28CE16F8F93}" dt="2021-04-25T09:29:15.272" v="418" actId="14100"/>
        <pc:sldMkLst>
          <pc:docMk/>
          <pc:sldMk cId="747459446" sldId="286"/>
        </pc:sldMkLst>
        <pc:spChg chg="mod ord">
          <ac:chgData name="Татьяна Астахова" userId="ceda64e174a5cb34" providerId="LiveId" clId="{FC60A471-607B-4924-B903-A28CE16F8F93}" dt="2021-04-25T09:28:37.794" v="414" actId="700"/>
          <ac:spMkLst>
            <pc:docMk/>
            <pc:sldMk cId="747459446" sldId="286"/>
            <ac:spMk id="2" creationId="{52363A64-ACBE-480B-9BBB-E429E07B9F0E}"/>
          </ac:spMkLst>
        </pc:spChg>
        <pc:spChg chg="add del mod">
          <ac:chgData name="Татьяна Астахова" userId="ceda64e174a5cb34" providerId="LiveId" clId="{FC60A471-607B-4924-B903-A28CE16F8F93}" dt="2021-04-25T09:28:37.794" v="414" actId="700"/>
          <ac:spMkLst>
            <pc:docMk/>
            <pc:sldMk cId="747459446" sldId="286"/>
            <ac:spMk id="8" creationId="{2956F8CB-3816-45BE-B1C5-962FDA4F9B62}"/>
          </ac:spMkLst>
        </pc:spChg>
        <pc:picChg chg="del">
          <ac:chgData name="Татьяна Астахова" userId="ceda64e174a5cb34" providerId="LiveId" clId="{FC60A471-607B-4924-B903-A28CE16F8F93}" dt="2021-04-25T09:27:01.771" v="405" actId="478"/>
          <ac:picMkLst>
            <pc:docMk/>
            <pc:sldMk cId="747459446" sldId="286"/>
            <ac:picMk id="4" creationId="{2A39BA1E-5A7A-469D-AAED-070EBA5A41EF}"/>
          </ac:picMkLst>
        </pc:picChg>
        <pc:picChg chg="add del mod">
          <ac:chgData name="Татьяна Астахова" userId="ceda64e174a5cb34" providerId="LiveId" clId="{FC60A471-607B-4924-B903-A28CE16F8F93}" dt="2021-04-25T09:26:58.515" v="404" actId="478"/>
          <ac:picMkLst>
            <pc:docMk/>
            <pc:sldMk cId="747459446" sldId="286"/>
            <ac:picMk id="5" creationId="{DEAB2363-A3AF-4F7C-A967-783B1BB62512}"/>
          </ac:picMkLst>
        </pc:picChg>
        <pc:picChg chg="add mod">
          <ac:chgData name="Татьяна Астахова" userId="ceda64e174a5cb34" providerId="LiveId" clId="{FC60A471-607B-4924-B903-A28CE16F8F93}" dt="2021-04-25T09:29:15.272" v="418" actId="14100"/>
          <ac:picMkLst>
            <pc:docMk/>
            <pc:sldMk cId="747459446" sldId="286"/>
            <ac:picMk id="7" creationId="{6BA68F75-4637-4A9A-88EA-332B3F891B05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35:50.868" v="463" actId="1440"/>
        <pc:sldMkLst>
          <pc:docMk/>
          <pc:sldMk cId="3076116554" sldId="287"/>
        </pc:sldMkLst>
        <pc:picChg chg="del">
          <ac:chgData name="Татьяна Астахова" userId="ceda64e174a5cb34" providerId="LiveId" clId="{FC60A471-607B-4924-B903-A28CE16F8F93}" dt="2021-04-25T09:33:18.874" v="446" actId="478"/>
          <ac:picMkLst>
            <pc:docMk/>
            <pc:sldMk cId="3076116554" sldId="287"/>
            <ac:picMk id="4" creationId="{F9834E4D-32A6-484C-B907-43BFD263BFC2}"/>
          </ac:picMkLst>
        </pc:picChg>
        <pc:picChg chg="add mod">
          <ac:chgData name="Татьяна Астахова" userId="ceda64e174a5cb34" providerId="LiveId" clId="{FC60A471-607B-4924-B903-A28CE16F8F93}" dt="2021-04-25T09:35:50.868" v="463" actId="1440"/>
          <ac:picMkLst>
            <pc:docMk/>
            <pc:sldMk cId="3076116554" sldId="287"/>
            <ac:picMk id="5" creationId="{241BE7CA-36E3-4EE9-A78F-24CF9D3BF6BF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37:59.806" v="478" actId="1440"/>
        <pc:sldMkLst>
          <pc:docMk/>
          <pc:sldMk cId="654715920" sldId="289"/>
        </pc:sldMkLst>
        <pc:spChg chg="mod">
          <ac:chgData name="Татьяна Астахова" userId="ceda64e174a5cb34" providerId="LiveId" clId="{FC60A471-607B-4924-B903-A28CE16F8F93}" dt="2021-04-25T09:36:44.684" v="468" actId="20577"/>
          <ac:spMkLst>
            <pc:docMk/>
            <pc:sldMk cId="654715920" sldId="289"/>
            <ac:spMk id="2" creationId="{00000000-0000-0000-0000-000000000000}"/>
          </ac:spMkLst>
        </pc:spChg>
        <pc:picChg chg="del mod">
          <ac:chgData name="Татьяна Астахова" userId="ceda64e174a5cb34" providerId="LiveId" clId="{FC60A471-607B-4924-B903-A28CE16F8F93}" dt="2021-04-25T09:36:50.624" v="469" actId="478"/>
          <ac:picMkLst>
            <pc:docMk/>
            <pc:sldMk cId="654715920" sldId="289"/>
            <ac:picMk id="4" creationId="{98C89A95-C020-431D-A8E2-66B03F339AB1}"/>
          </ac:picMkLst>
        </pc:picChg>
        <pc:picChg chg="add mod">
          <ac:chgData name="Татьяна Астахова" userId="ceda64e174a5cb34" providerId="LiveId" clId="{FC60A471-607B-4924-B903-A28CE16F8F93}" dt="2021-04-25T09:37:59.806" v="478" actId="1440"/>
          <ac:picMkLst>
            <pc:docMk/>
            <pc:sldMk cId="654715920" sldId="289"/>
            <ac:picMk id="5" creationId="{03ED18CB-F505-441A-B0F1-0627BB9EC313}"/>
          </ac:picMkLst>
        </pc:picChg>
      </pc:sldChg>
      <pc:sldChg chg="addSp delSp modSp mod ord">
        <pc:chgData name="Татьяна Астахова" userId="ceda64e174a5cb34" providerId="LiveId" clId="{FC60A471-607B-4924-B903-A28CE16F8F93}" dt="2021-04-25T09:35:04.417" v="457" actId="14100"/>
        <pc:sldMkLst>
          <pc:docMk/>
          <pc:sldMk cId="459163427" sldId="290"/>
        </pc:sldMkLst>
        <pc:spChg chg="mod">
          <ac:chgData name="Татьяна Астахова" userId="ceda64e174a5cb34" providerId="LiveId" clId="{FC60A471-607B-4924-B903-A28CE16F8F93}" dt="2021-04-25T09:35:04.417" v="457" actId="14100"/>
          <ac:spMkLst>
            <pc:docMk/>
            <pc:sldMk cId="459163427" sldId="290"/>
            <ac:spMk id="2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34:12.224" v="449" actId="478"/>
          <ac:picMkLst>
            <pc:docMk/>
            <pc:sldMk cId="459163427" sldId="290"/>
            <ac:picMk id="3" creationId="{FED69179-5EDB-49E6-953B-00F3DD473EFB}"/>
          </ac:picMkLst>
        </pc:picChg>
        <pc:picChg chg="add mod">
          <ac:chgData name="Татьяна Астахова" userId="ceda64e174a5cb34" providerId="LiveId" clId="{FC60A471-607B-4924-B903-A28CE16F8F93}" dt="2021-04-25T09:34:41.438" v="454" actId="1076"/>
          <ac:picMkLst>
            <pc:docMk/>
            <pc:sldMk cId="459163427" sldId="290"/>
            <ac:picMk id="5" creationId="{27BBB833-7881-4850-AE8D-E9EC9AC4D83E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39:08.300" v="483" actId="1440"/>
        <pc:sldMkLst>
          <pc:docMk/>
          <pc:sldMk cId="1387082048" sldId="291"/>
        </pc:sldMkLst>
        <pc:picChg chg="del">
          <ac:chgData name="Татьяна Астахова" userId="ceda64e174a5cb34" providerId="LiveId" clId="{FC60A471-607B-4924-B903-A28CE16F8F93}" dt="2021-04-25T09:38:52.025" v="479" actId="478"/>
          <ac:picMkLst>
            <pc:docMk/>
            <pc:sldMk cId="1387082048" sldId="291"/>
            <ac:picMk id="4" creationId="{1ED3689C-2A42-4E59-B9DF-E0E3E2FE57A7}"/>
          </ac:picMkLst>
        </pc:picChg>
        <pc:picChg chg="add mod">
          <ac:chgData name="Татьяна Астахова" userId="ceda64e174a5cb34" providerId="LiveId" clId="{FC60A471-607B-4924-B903-A28CE16F8F93}" dt="2021-04-25T09:39:08.300" v="483" actId="1440"/>
          <ac:picMkLst>
            <pc:docMk/>
            <pc:sldMk cId="1387082048" sldId="291"/>
            <ac:picMk id="5" creationId="{0697B8A3-9095-40B9-8151-BC82EA35F1B0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45:25.243" v="526" actId="1440"/>
        <pc:sldMkLst>
          <pc:docMk/>
          <pc:sldMk cId="2544928367" sldId="292"/>
        </pc:sldMkLst>
        <pc:spChg chg="mod">
          <ac:chgData name="Татьяна Астахова" userId="ceda64e174a5cb34" providerId="LiveId" clId="{FC60A471-607B-4924-B903-A28CE16F8F93}" dt="2021-04-25T09:45:10.970" v="524" actId="255"/>
          <ac:spMkLst>
            <pc:docMk/>
            <pc:sldMk cId="2544928367" sldId="292"/>
            <ac:spMk id="2" creationId="{00000000-0000-0000-0000-000000000000}"/>
          </ac:spMkLst>
        </pc:spChg>
        <pc:picChg chg="add mod">
          <ac:chgData name="Татьяна Астахова" userId="ceda64e174a5cb34" providerId="LiveId" clId="{FC60A471-607B-4924-B903-A28CE16F8F93}" dt="2021-04-25T09:45:25.243" v="526" actId="1440"/>
          <ac:picMkLst>
            <pc:docMk/>
            <pc:sldMk cId="2544928367" sldId="292"/>
            <ac:picMk id="4" creationId="{2B739C81-0675-48AE-B295-7E87F2C50B1A}"/>
          </ac:picMkLst>
        </pc:picChg>
        <pc:picChg chg="del">
          <ac:chgData name="Татьяна Астахова" userId="ceda64e174a5cb34" providerId="LiveId" clId="{FC60A471-607B-4924-B903-A28CE16F8F93}" dt="2021-04-25T09:44:15.834" v="510" actId="478"/>
          <ac:picMkLst>
            <pc:docMk/>
            <pc:sldMk cId="2544928367" sldId="292"/>
            <ac:picMk id="6" creationId="{ECE5FA63-1853-4C41-9FA5-87B3E60407E8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43:56.118" v="509" actId="1440"/>
        <pc:sldMkLst>
          <pc:docMk/>
          <pc:sldMk cId="703391057" sldId="293"/>
        </pc:sldMkLst>
        <pc:spChg chg="mod">
          <ac:chgData name="Татьяна Астахова" userId="ceda64e174a5cb34" providerId="LiveId" clId="{FC60A471-607B-4924-B903-A28CE16F8F93}" dt="2021-04-25T09:43:35.633" v="508" actId="14100"/>
          <ac:spMkLst>
            <pc:docMk/>
            <pc:sldMk cId="703391057" sldId="293"/>
            <ac:spMk id="2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42:44.710" v="499" actId="478"/>
          <ac:picMkLst>
            <pc:docMk/>
            <pc:sldMk cId="703391057" sldId="293"/>
            <ac:picMk id="3" creationId="{AA5606AA-D1E5-42E1-AB06-379773D6206A}"/>
          </ac:picMkLst>
        </pc:picChg>
        <pc:picChg chg="add mod">
          <ac:chgData name="Татьяна Астахова" userId="ceda64e174a5cb34" providerId="LiveId" clId="{FC60A471-607B-4924-B903-A28CE16F8F93}" dt="2021-04-25T09:43:56.118" v="509" actId="1440"/>
          <ac:picMkLst>
            <pc:docMk/>
            <pc:sldMk cId="703391057" sldId="293"/>
            <ac:picMk id="5" creationId="{85679AF5-F4A8-4113-BE6C-A4DAE29CA348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41:01.661" v="491" actId="14100"/>
        <pc:sldMkLst>
          <pc:docMk/>
          <pc:sldMk cId="1793727497" sldId="294"/>
        </pc:sldMkLst>
        <pc:spChg chg="mod">
          <ac:chgData name="Татьяна Астахова" userId="ceda64e174a5cb34" providerId="LiveId" clId="{FC60A471-607B-4924-B903-A28CE16F8F93}" dt="2021-04-25T09:41:01.661" v="491" actId="14100"/>
          <ac:spMkLst>
            <pc:docMk/>
            <pc:sldMk cId="1793727497" sldId="294"/>
            <ac:spMk id="2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40:30.700" v="484" actId="478"/>
          <ac:picMkLst>
            <pc:docMk/>
            <pc:sldMk cId="1793727497" sldId="294"/>
            <ac:picMk id="3" creationId="{E86131C9-231A-45EF-871E-2EC764234B8B}"/>
          </ac:picMkLst>
        </pc:picChg>
        <pc:picChg chg="add mod">
          <ac:chgData name="Татьяна Астахова" userId="ceda64e174a5cb34" providerId="LiveId" clId="{FC60A471-607B-4924-B903-A28CE16F8F93}" dt="2021-04-25T09:40:45.104" v="488" actId="1440"/>
          <ac:picMkLst>
            <pc:docMk/>
            <pc:sldMk cId="1793727497" sldId="294"/>
            <ac:picMk id="5" creationId="{EC4D61F5-F5A0-4901-BEFA-1490AF24BDD0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42:20.528" v="498" actId="14100"/>
        <pc:sldMkLst>
          <pc:docMk/>
          <pc:sldMk cId="1887944374" sldId="295"/>
        </pc:sldMkLst>
        <pc:spChg chg="mod">
          <ac:chgData name="Татьяна Астахова" userId="ceda64e174a5cb34" providerId="LiveId" clId="{FC60A471-607B-4924-B903-A28CE16F8F93}" dt="2021-04-25T09:42:20.528" v="498" actId="14100"/>
          <ac:spMkLst>
            <pc:docMk/>
            <pc:sldMk cId="1887944374" sldId="295"/>
            <ac:spMk id="2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41:30.368" v="492" actId="478"/>
          <ac:picMkLst>
            <pc:docMk/>
            <pc:sldMk cId="1887944374" sldId="295"/>
            <ac:picMk id="4" creationId="{55180AC4-DA27-4731-A3C3-1B1BCEEC2A70}"/>
          </ac:picMkLst>
        </pc:picChg>
        <pc:picChg chg="add mod">
          <ac:chgData name="Татьяна Астахова" userId="ceda64e174a5cb34" providerId="LiveId" clId="{FC60A471-607B-4924-B903-A28CE16F8F93}" dt="2021-04-25T09:42:15.655" v="497" actId="1076"/>
          <ac:picMkLst>
            <pc:docMk/>
            <pc:sldMk cId="1887944374" sldId="295"/>
            <ac:picMk id="5" creationId="{49C25EE5-068C-43D1-A67B-172819CEBC40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46:06.042" v="532" actId="2710"/>
        <pc:sldMkLst>
          <pc:docMk/>
          <pc:sldMk cId="767585120" sldId="296"/>
        </pc:sldMkLst>
        <pc:spChg chg="mod">
          <ac:chgData name="Татьяна Астахова" userId="ceda64e174a5cb34" providerId="LiveId" clId="{FC60A471-607B-4924-B903-A28CE16F8F93}" dt="2021-04-25T09:46:06.042" v="532" actId="2710"/>
          <ac:spMkLst>
            <pc:docMk/>
            <pc:sldMk cId="767585120" sldId="296"/>
            <ac:spMk id="2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45:46.257" v="527" actId="478"/>
          <ac:picMkLst>
            <pc:docMk/>
            <pc:sldMk cId="767585120" sldId="296"/>
            <ac:picMk id="4" creationId="{BBCED176-5164-415B-9D5C-CA31FD798933}"/>
          </ac:picMkLst>
        </pc:picChg>
        <pc:picChg chg="add mod">
          <ac:chgData name="Татьяна Астахова" userId="ceda64e174a5cb34" providerId="LiveId" clId="{FC60A471-607B-4924-B903-A28CE16F8F93}" dt="2021-04-25T09:45:58.223" v="531" actId="1076"/>
          <ac:picMkLst>
            <pc:docMk/>
            <pc:sldMk cId="767585120" sldId="296"/>
            <ac:picMk id="5" creationId="{88A4F498-225A-4681-B882-B82815C06B6A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49:09.416" v="551" actId="1440"/>
        <pc:sldMkLst>
          <pc:docMk/>
          <pc:sldMk cId="548688543" sldId="297"/>
        </pc:sldMkLst>
        <pc:picChg chg="del">
          <ac:chgData name="Татьяна Астахова" userId="ceda64e174a5cb34" providerId="LiveId" clId="{FC60A471-607B-4924-B903-A28CE16F8F93}" dt="2021-04-25T09:47:08.371" v="535" actId="478"/>
          <ac:picMkLst>
            <pc:docMk/>
            <pc:sldMk cId="548688543" sldId="297"/>
            <ac:picMk id="3" creationId="{B7FE11E8-1B6A-4388-B7E4-75B91BABF11B}"/>
          </ac:picMkLst>
        </pc:picChg>
        <pc:picChg chg="del">
          <ac:chgData name="Татьяна Астахова" userId="ceda64e174a5cb34" providerId="LiveId" clId="{FC60A471-607B-4924-B903-A28CE16F8F93}" dt="2021-04-25T09:47:14.551" v="537" actId="478"/>
          <ac:picMkLst>
            <pc:docMk/>
            <pc:sldMk cId="548688543" sldId="297"/>
            <ac:picMk id="5" creationId="{B59006CA-3017-412E-A899-FF2C0245CBBA}"/>
          </ac:picMkLst>
        </pc:picChg>
        <pc:picChg chg="add mod">
          <ac:chgData name="Татьяна Астахова" userId="ceda64e174a5cb34" providerId="LiveId" clId="{FC60A471-607B-4924-B903-A28CE16F8F93}" dt="2021-04-25T09:49:09.416" v="551" actId="1440"/>
          <ac:picMkLst>
            <pc:docMk/>
            <pc:sldMk cId="548688543" sldId="297"/>
            <ac:picMk id="6" creationId="{F1C1E03D-DA1E-4E9D-BC51-7605C898DAE2}"/>
          </ac:picMkLst>
        </pc:picChg>
        <pc:picChg chg="add del mod">
          <ac:chgData name="Татьяна Астахова" userId="ceda64e174a5cb34" providerId="LiveId" clId="{FC60A471-607B-4924-B903-A28CE16F8F93}" dt="2021-04-25T09:48:50.649" v="546" actId="478"/>
          <ac:picMkLst>
            <pc:docMk/>
            <pc:sldMk cId="548688543" sldId="297"/>
            <ac:picMk id="9" creationId="{710C837E-2C2A-42A8-A0CC-CB14D6196F7A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50:05.295" v="560" actId="1076"/>
        <pc:sldMkLst>
          <pc:docMk/>
          <pc:sldMk cId="3211367563" sldId="298"/>
        </pc:sldMkLst>
        <pc:spChg chg="mod">
          <ac:chgData name="Татьяна Астахова" userId="ceda64e174a5cb34" providerId="LiveId" clId="{FC60A471-607B-4924-B903-A28CE16F8F93}" dt="2021-04-25T09:50:05.295" v="560" actId="1076"/>
          <ac:spMkLst>
            <pc:docMk/>
            <pc:sldMk cId="3211367563" sldId="298"/>
            <ac:spMk id="2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49:15.772" v="552" actId="478"/>
          <ac:picMkLst>
            <pc:docMk/>
            <pc:sldMk cId="3211367563" sldId="298"/>
            <ac:picMk id="4" creationId="{83FB6E76-6922-43F3-8394-20A89B45DC3E}"/>
          </ac:picMkLst>
        </pc:picChg>
        <pc:picChg chg="add mod">
          <ac:chgData name="Татьяна Астахова" userId="ceda64e174a5cb34" providerId="LiveId" clId="{FC60A471-607B-4924-B903-A28CE16F8F93}" dt="2021-04-25T09:49:35.022" v="556" actId="1440"/>
          <ac:picMkLst>
            <pc:docMk/>
            <pc:sldMk cId="3211367563" sldId="298"/>
            <ac:picMk id="5" creationId="{F4EB6C2C-0036-4DE8-89A7-95D1E5B618AF}"/>
          </ac:picMkLst>
        </pc:picChg>
      </pc:sldChg>
      <pc:sldChg chg="addSp delSp modSp mod">
        <pc:chgData name="Татьяна Астахова" userId="ceda64e174a5cb34" providerId="LiveId" clId="{FC60A471-607B-4924-B903-A28CE16F8F93}" dt="2021-04-25T09:53:19.849" v="575" actId="1076"/>
        <pc:sldMkLst>
          <pc:docMk/>
          <pc:sldMk cId="2462974274" sldId="299"/>
        </pc:sldMkLst>
        <pc:spChg chg="mod">
          <ac:chgData name="Татьяна Астахова" userId="ceda64e174a5cb34" providerId="LiveId" clId="{FC60A471-607B-4924-B903-A28CE16F8F93}" dt="2021-04-25T09:51:46.060" v="571" actId="20577"/>
          <ac:spMkLst>
            <pc:docMk/>
            <pc:sldMk cId="2462974274" sldId="299"/>
            <ac:spMk id="2" creationId="{00000000-0000-0000-0000-000000000000}"/>
          </ac:spMkLst>
        </pc:spChg>
        <pc:spChg chg="mod">
          <ac:chgData name="Татьяна Астахова" userId="ceda64e174a5cb34" providerId="LiveId" clId="{FC60A471-607B-4924-B903-A28CE16F8F93}" dt="2021-04-25T09:51:42.721" v="570" actId="14100"/>
          <ac:spMkLst>
            <pc:docMk/>
            <pc:sldMk cId="2462974274" sldId="299"/>
            <ac:spMk id="8" creationId="{00000000-0000-0000-0000-000000000000}"/>
          </ac:spMkLst>
        </pc:spChg>
        <pc:picChg chg="del">
          <ac:chgData name="Татьяна Астахова" userId="ceda64e174a5cb34" providerId="LiveId" clId="{FC60A471-607B-4924-B903-A28CE16F8F93}" dt="2021-04-25T09:50:38.388" v="563" actId="478"/>
          <ac:picMkLst>
            <pc:docMk/>
            <pc:sldMk cId="2462974274" sldId="299"/>
            <ac:picMk id="3" creationId="{A5B42BD0-5DC8-4463-A64E-4F0997EAD335}"/>
          </ac:picMkLst>
        </pc:picChg>
        <pc:picChg chg="del">
          <ac:chgData name="Татьяна Астахова" userId="ceda64e174a5cb34" providerId="LiveId" clId="{FC60A471-607B-4924-B903-A28CE16F8F93}" dt="2021-04-25T09:50:42.374" v="564" actId="478"/>
          <ac:picMkLst>
            <pc:docMk/>
            <pc:sldMk cId="2462974274" sldId="299"/>
            <ac:picMk id="5" creationId="{34FC052B-D9BD-4375-B64E-A969F98BC726}"/>
          </ac:picMkLst>
        </pc:picChg>
        <pc:picChg chg="add mod">
          <ac:chgData name="Татьяна Астахова" userId="ceda64e174a5cb34" providerId="LiveId" clId="{FC60A471-607B-4924-B903-A28CE16F8F93}" dt="2021-04-25T09:51:51.619" v="572" actId="1076"/>
          <ac:picMkLst>
            <pc:docMk/>
            <pc:sldMk cId="2462974274" sldId="299"/>
            <ac:picMk id="6" creationId="{B3EE40A0-13F8-4CE3-921A-F08F8D529589}"/>
          </ac:picMkLst>
        </pc:picChg>
        <pc:picChg chg="add mod">
          <ac:chgData name="Татьяна Астахова" userId="ceda64e174a5cb34" providerId="LiveId" clId="{FC60A471-607B-4924-B903-A28CE16F8F93}" dt="2021-04-25T09:53:19.849" v="575" actId="1076"/>
          <ac:picMkLst>
            <pc:docMk/>
            <pc:sldMk cId="2462974274" sldId="299"/>
            <ac:picMk id="9" creationId="{B24548C1-C6E9-40CE-B28A-9E6B6C37AD3E}"/>
          </ac:picMkLst>
        </pc:picChg>
      </pc:sldChg>
      <pc:sldChg chg="addSp modSp mod">
        <pc:chgData name="Татьяна Астахова" userId="ceda64e174a5cb34" providerId="LiveId" clId="{FC60A471-607B-4924-B903-A28CE16F8F93}" dt="2021-04-26T16:11:54.818" v="599" actId="114"/>
        <pc:sldMkLst>
          <pc:docMk/>
          <pc:sldMk cId="563108276" sldId="300"/>
        </pc:sldMkLst>
        <pc:spChg chg="mod">
          <ac:chgData name="Татьяна Астахова" userId="ceda64e174a5cb34" providerId="LiveId" clId="{FC60A471-607B-4924-B903-A28CE16F8F93}" dt="2021-04-25T09:55:02.658" v="582" actId="1076"/>
          <ac:spMkLst>
            <pc:docMk/>
            <pc:sldMk cId="563108276" sldId="300"/>
            <ac:spMk id="2" creationId="{00000000-0000-0000-0000-000000000000}"/>
          </ac:spMkLst>
        </pc:spChg>
        <pc:spChg chg="mod">
          <ac:chgData name="Татьяна Астахова" userId="ceda64e174a5cb34" providerId="LiveId" clId="{FC60A471-607B-4924-B903-A28CE16F8F93}" dt="2021-04-26T16:11:54.818" v="599" actId="114"/>
          <ac:spMkLst>
            <pc:docMk/>
            <pc:sldMk cId="563108276" sldId="300"/>
            <ac:spMk id="8" creationId="{00000000-0000-0000-0000-000000000000}"/>
          </ac:spMkLst>
        </pc:spChg>
        <pc:picChg chg="add mod">
          <ac:chgData name="Татьяна Астахова" userId="ceda64e174a5cb34" providerId="LiveId" clId="{FC60A471-607B-4924-B903-A28CE16F8F93}" dt="2021-04-25T09:56:02.024" v="593" actId="1440"/>
          <ac:picMkLst>
            <pc:docMk/>
            <pc:sldMk cId="563108276" sldId="300"/>
            <ac:picMk id="4" creationId="{D52CDACC-D839-4A10-A8DE-3D004750BE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B8B8-C56F-437C-94AF-A257A79ACE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6172C-8199-40C4-B0AC-63A4FCDD27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1817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4B2B-5FE9-46CC-9CB1-16487E514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7328-FE20-4F60-8C6B-AB99201E6F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0811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1044-C5EB-4536-8FFA-40473E7A16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944F-C894-40AD-A029-03CAA59C1D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74771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C8FC-63B9-45B8-9497-881530474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2578-C975-4233-86FA-5C54CAB32E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5643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A09A-DB67-416E-973C-FE3B04160A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F8945-1D6C-4EB1-B5C2-B109B8EF1B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4934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4F9A-AB92-4922-BC2D-522ECFE7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5752-106A-4983-AD32-0BB39DC9E6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27763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731A-202B-4E15-A357-188C75B02C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413C0-3958-48BE-8472-ED9C574661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52334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48E7-1B9A-486C-BCAB-4CBA2331E0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8AE8B-04D9-4322-A367-631CD4CA86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0999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AF71-7D83-43BC-9DDB-F4ACF50F96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9FA3-50E9-40FC-AE06-271FB5A4CE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80502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70CF-F2FD-4521-9C65-EC63F6034F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1D58-69A5-4E89-95A7-141219A637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067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DF2F-F82A-48AF-83B8-9BFD9FD7E6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FCBB-FD59-4A24-9158-FD4955C4DA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08150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/>
              <a:t>Cliquez pour modifier le style du titre</a:t>
            </a:r>
            <a:endParaRPr lang="en-US" altLang="ru-RU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/>
              <a:t>Cliquez pour modifier les styles du texte du masque</a:t>
            </a:r>
          </a:p>
          <a:p>
            <a:pPr lvl="1"/>
            <a:r>
              <a:rPr lang="fr-FR" altLang="ru-RU"/>
              <a:t>Deuxième niveau</a:t>
            </a:r>
          </a:p>
          <a:p>
            <a:pPr lvl="2"/>
            <a:r>
              <a:rPr lang="fr-FR" altLang="ru-RU"/>
              <a:t>Troisième niveau</a:t>
            </a:r>
          </a:p>
          <a:p>
            <a:pPr lvl="3"/>
            <a:r>
              <a:rPr lang="fr-FR" altLang="ru-RU"/>
              <a:t>Quatrième niveau</a:t>
            </a:r>
          </a:p>
          <a:p>
            <a:pPr lvl="4"/>
            <a:r>
              <a:rPr lang="fr-FR" altLang="ru-RU"/>
              <a:t>Cinquième niveau</a:t>
            </a:r>
            <a:endParaRPr lang="en-US" altLang="ru-R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43319E-9DF8-4282-BF3B-94811AAED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ABB58-9904-4412-89CB-49F3DA32A530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510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40 «Берёзка»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6799263" y="4519613"/>
            <a:ext cx="5392737" cy="19335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Пряслихина Татьяна </a:t>
            </a:r>
            <a:r>
              <a:rPr lang="ru-RU" sz="2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Александровна</a:t>
            </a:r>
            <a:endParaRPr lang="ru-RU" sz="26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4829" y="1779536"/>
            <a:ext cx="6147881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Мастер-класс</a:t>
            </a:r>
            <a:endParaRPr lang="ru-RU" sz="2400" dirty="0">
              <a:solidFill>
                <a:srgbClr val="660066"/>
              </a:solidFill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4000" dirty="0" smtClean="0">
                <a:solidFill>
                  <a:srgbClr val="660066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«Необычная жизнь обычных предметов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4000" dirty="0">
              <a:solidFill>
                <a:srgbClr val="660066"/>
              </a:solidFill>
              <a:effectLst/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amsung\Desktop\Новая папка\IMG_20220816_191143.jpg"/>
          <p:cNvPicPr/>
          <p:nvPr/>
        </p:nvPicPr>
        <p:blipFill>
          <a:blip r:embed="rId3" cstate="print"/>
          <a:srcRect l="8330" t="4491" r="5559" b="34348"/>
          <a:stretch>
            <a:fillRect/>
          </a:stretch>
        </p:blipFill>
        <p:spPr bwMode="auto">
          <a:xfrm rot="5618948">
            <a:off x="1425361" y="2394887"/>
            <a:ext cx="4428000" cy="329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834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Складываем  заготовку гармошкой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Samsung\Desktop\Новая папка\IMG_20220816_185330.jpg"/>
          <p:cNvPicPr/>
          <p:nvPr/>
        </p:nvPicPr>
        <p:blipFill>
          <a:blip r:embed="rId2" cstate="print"/>
          <a:srcRect l="13629" t="8760" r="-1976" b="36539"/>
          <a:stretch>
            <a:fillRect/>
          </a:stretch>
        </p:blipFill>
        <p:spPr bwMode="auto">
          <a:xfrm>
            <a:off x="1086055" y="1558579"/>
            <a:ext cx="50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Samsung\Desktop\Новая папка\IMG_20220816_185455.jpg"/>
          <p:cNvPicPr/>
          <p:nvPr/>
        </p:nvPicPr>
        <p:blipFill>
          <a:blip r:embed="rId3" cstate="print"/>
          <a:srcRect l="16181" r="10124" b="38624"/>
          <a:stretch>
            <a:fillRect/>
          </a:stretch>
        </p:blipFill>
        <p:spPr bwMode="auto">
          <a:xfrm>
            <a:off x="6141996" y="1505569"/>
            <a:ext cx="50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611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434363"/>
          </a:xfrm>
        </p:spPr>
        <p:txBody>
          <a:bodyPr/>
          <a:lstStyle/>
          <a:p>
            <a:r>
              <a:rPr lang="ru-RU" sz="2400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smtClean="0"/>
              <a:t>Берём проволоку и по </a:t>
            </a:r>
            <a:r>
              <a:rPr lang="ru-RU" sz="2800" dirty="0" smtClean="0"/>
              <a:t>центру </a:t>
            </a:r>
            <a:r>
              <a:rPr lang="ru-RU" sz="2800" dirty="0" smtClean="0"/>
              <a:t>перекручиваем заготовку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8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4294967295"/>
          </p:nvPr>
        </p:nvSpPr>
        <p:spPr>
          <a:xfrm>
            <a:off x="503583" y="463550"/>
            <a:ext cx="5208242" cy="6043613"/>
          </a:xfrm>
        </p:spPr>
        <p:txBody>
          <a:bodyPr/>
          <a:lstStyle/>
          <a:p>
            <a:pPr algn="l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ru-RU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+mj-lt"/>
              </a:rPr>
              <a:t>Определяем </a:t>
            </a:r>
            <a:r>
              <a:rPr lang="ru-RU" sz="2800" dirty="0" smtClean="0">
                <a:latin typeface="+mj-lt"/>
              </a:rPr>
              <a:t>какие края будут у вашего цветка: круглые или заострённые.</a:t>
            </a:r>
            <a:endParaRPr lang="ru-RU" sz="2800" b="1" u="sng" dirty="0" smtClean="0">
              <a:latin typeface="+mj-lt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+mj-lt"/>
              </a:rPr>
              <a:t>Края обрезали и начинаем оформлять цветок.</a:t>
            </a:r>
          </a:p>
          <a:p>
            <a:pPr>
              <a:buNone/>
            </a:pPr>
            <a:endParaRPr lang="ru-RU" sz="2000" dirty="0" smtClean="0"/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85542.jpg"/>
          <p:cNvPicPr/>
          <p:nvPr/>
        </p:nvPicPr>
        <p:blipFill>
          <a:blip r:embed="rId2" cstate="print"/>
          <a:srcRect t="22876" r="26016" b="8493"/>
          <a:stretch>
            <a:fillRect/>
          </a:stretch>
        </p:blipFill>
        <p:spPr bwMode="auto">
          <a:xfrm>
            <a:off x="6292503" y="1548225"/>
            <a:ext cx="50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471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84" y="327290"/>
            <a:ext cx="3236067" cy="6268819"/>
          </a:xfrm>
        </p:spPr>
        <p:txBody>
          <a:bodyPr/>
          <a:lstStyle/>
          <a:p>
            <a:r>
              <a:rPr lang="ru-RU" sz="2800" dirty="0" smtClean="0"/>
              <a:t>находим край и вытягиваем 1слой, 2,3 и так далее. Сначала с одной стороны, теперь с другой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666478" y="1666462"/>
            <a:ext cx="7915922" cy="452543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85603.jpg"/>
          <p:cNvPicPr/>
          <p:nvPr/>
        </p:nvPicPr>
        <p:blipFill>
          <a:blip r:embed="rId2" cstate="print"/>
          <a:srcRect r="12774" b="29273"/>
          <a:stretch>
            <a:fillRect/>
          </a:stretch>
        </p:blipFill>
        <p:spPr bwMode="auto">
          <a:xfrm>
            <a:off x="3959915" y="412680"/>
            <a:ext cx="360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amsung\Desktop\Новая папка\IMG_20220816_185807.jpg"/>
          <p:cNvPicPr/>
          <p:nvPr/>
        </p:nvPicPr>
        <p:blipFill>
          <a:blip r:embed="rId3" cstate="print"/>
          <a:srcRect l="24693" r="10006" b="15916"/>
          <a:stretch>
            <a:fillRect/>
          </a:stretch>
        </p:blipFill>
        <p:spPr bwMode="auto">
          <a:xfrm>
            <a:off x="8366054" y="530087"/>
            <a:ext cx="360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Samsung\Desktop\Новая папка\IMG_20220816_190141.jpg"/>
          <p:cNvPicPr/>
          <p:nvPr/>
        </p:nvPicPr>
        <p:blipFill>
          <a:blip r:embed="rId4" cstate="print"/>
          <a:srcRect l="31587" t="13248" r="1229" b="23077"/>
          <a:stretch>
            <a:fillRect/>
          </a:stretch>
        </p:blipFill>
        <p:spPr bwMode="auto">
          <a:xfrm>
            <a:off x="5763674" y="3503749"/>
            <a:ext cx="360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8708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84" y="1950098"/>
            <a:ext cx="3236067" cy="3769567"/>
          </a:xfrm>
        </p:spPr>
        <p:txBody>
          <a:bodyPr/>
          <a:lstStyle/>
          <a:p>
            <a:r>
              <a:rPr lang="ru-RU" sz="2800" dirty="0" smtClean="0"/>
              <a:t>Цветок, способом гармошка мы сделали, теперь будем делать лист, каркасным способом. Скручиваем проволоку вокруг рулона и получаем каркас для листка.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666478" y="1600201"/>
            <a:ext cx="7915922" cy="452543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90238.jpg"/>
          <p:cNvPicPr/>
          <p:nvPr/>
        </p:nvPicPr>
        <p:blipFill>
          <a:blip r:embed="rId2" cstate="print"/>
          <a:srcRect l="18920" r="8284" b="22436"/>
          <a:stretch>
            <a:fillRect/>
          </a:stretch>
        </p:blipFill>
        <p:spPr bwMode="auto">
          <a:xfrm>
            <a:off x="4310269" y="1185242"/>
            <a:ext cx="360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amsung\Desktop\Новая папка\IMG_20220816_190322.jpg"/>
          <p:cNvPicPr/>
          <p:nvPr/>
        </p:nvPicPr>
        <p:blipFill>
          <a:blip r:embed="rId3" cstate="print"/>
          <a:srcRect l="24532" t="1282" r="28950" b="23613"/>
          <a:stretch>
            <a:fillRect/>
          </a:stretch>
        </p:blipFill>
        <p:spPr bwMode="auto">
          <a:xfrm>
            <a:off x="8584094" y="678136"/>
            <a:ext cx="324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372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84" y="327290"/>
            <a:ext cx="3730975" cy="6268819"/>
          </a:xfrm>
        </p:spPr>
        <p:txBody>
          <a:bodyPr/>
          <a:lstStyle/>
          <a:p>
            <a:r>
              <a:rPr lang="ru-RU" sz="2800" dirty="0" smtClean="0"/>
              <a:t>Берём пакет стягиваем на каркасе, скручиваем ниткой и лишнее обрезаем и</a:t>
            </a:r>
            <a:br>
              <a:rPr lang="ru-RU" sz="2800" dirty="0" smtClean="0"/>
            </a:br>
            <a:r>
              <a:rPr lang="ru-RU" sz="2800" dirty="0" smtClean="0"/>
              <a:t> придаём форму листку.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666478" y="1600201"/>
            <a:ext cx="7915922" cy="452543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90421.jpg"/>
          <p:cNvPicPr/>
          <p:nvPr/>
        </p:nvPicPr>
        <p:blipFill>
          <a:blip r:embed="rId2" cstate="print"/>
          <a:srcRect l="12827" r="13576" b="1015"/>
          <a:stretch>
            <a:fillRect/>
          </a:stretch>
        </p:blipFill>
        <p:spPr bwMode="auto">
          <a:xfrm>
            <a:off x="4176588" y="574399"/>
            <a:ext cx="360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amsung\Desktop\Новая папка\IMG_20220816_191854.jpg"/>
          <p:cNvPicPr/>
          <p:nvPr/>
        </p:nvPicPr>
        <p:blipFill>
          <a:blip r:embed="rId3" cstate="print"/>
          <a:srcRect t="18990" r="33458" b="2284"/>
          <a:stretch>
            <a:fillRect/>
          </a:stretch>
        </p:blipFill>
        <p:spPr bwMode="auto">
          <a:xfrm>
            <a:off x="8189607" y="1410529"/>
            <a:ext cx="360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794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03" y="1726163"/>
            <a:ext cx="3236067" cy="3531636"/>
          </a:xfrm>
        </p:spPr>
        <p:txBody>
          <a:bodyPr/>
          <a:lstStyle/>
          <a:p>
            <a:r>
              <a:rPr lang="ru-RU" sz="2800" dirty="0" smtClean="0"/>
              <a:t>Вот такой получился листок. Теперь обматываем его </a:t>
            </a:r>
            <a:r>
              <a:rPr lang="ru-RU" sz="2800" dirty="0" err="1" smtClean="0"/>
              <a:t>тейп</a:t>
            </a:r>
            <a:r>
              <a:rPr lang="ru-RU" sz="2800" dirty="0" smtClean="0"/>
              <a:t>  -лентой.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666478" y="1600201"/>
            <a:ext cx="7915922" cy="452543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91957.jpg"/>
          <p:cNvPicPr/>
          <p:nvPr/>
        </p:nvPicPr>
        <p:blipFill>
          <a:blip r:embed="rId2" cstate="print"/>
          <a:srcRect l="15393" t="25240" r="27204" b="22957"/>
          <a:stretch>
            <a:fillRect/>
          </a:stretch>
        </p:blipFill>
        <p:spPr bwMode="auto">
          <a:xfrm>
            <a:off x="3767136" y="333580"/>
            <a:ext cx="3672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amsung\Desktop\Новая папка\IMG_20220816_190557.jpg"/>
          <p:cNvPicPr/>
          <p:nvPr/>
        </p:nvPicPr>
        <p:blipFill>
          <a:blip r:embed="rId3" cstate="print"/>
          <a:srcRect t="5556" r="16943" b="14316"/>
          <a:stretch>
            <a:fillRect/>
          </a:stretch>
        </p:blipFill>
        <p:spPr bwMode="auto">
          <a:xfrm>
            <a:off x="7480231" y="1001781"/>
            <a:ext cx="432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0339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85" y="2174033"/>
            <a:ext cx="3043620" cy="3582956"/>
          </a:xfrm>
        </p:spPr>
        <p:txBody>
          <a:bodyPr/>
          <a:lstStyle/>
          <a:p>
            <a:r>
              <a:rPr lang="ru-RU" sz="2800" dirty="0" smtClean="0"/>
              <a:t>Теперь прикрепляем листик к  цветку </a:t>
            </a:r>
            <a:r>
              <a:rPr lang="ru-RU" sz="2800" dirty="0" err="1" smtClean="0"/>
              <a:t>тейп</a:t>
            </a:r>
            <a:r>
              <a:rPr lang="ru-RU" sz="2800" dirty="0" smtClean="0"/>
              <a:t>- лентой.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666478" y="1600201"/>
            <a:ext cx="7915922" cy="452543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Samsung\Desktop\Новая папка\IMG_20220816_190827.jpg"/>
          <p:cNvPicPr/>
          <p:nvPr/>
        </p:nvPicPr>
        <p:blipFill>
          <a:blip r:embed="rId2" cstate="print"/>
          <a:srcRect l="7696" r="13254" b="17691"/>
          <a:stretch>
            <a:fillRect/>
          </a:stretch>
        </p:blipFill>
        <p:spPr bwMode="auto">
          <a:xfrm>
            <a:off x="4107468" y="842582"/>
            <a:ext cx="684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492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84" y="327290"/>
            <a:ext cx="3236067" cy="6268819"/>
          </a:xfrm>
        </p:spPr>
        <p:txBody>
          <a:bodyPr/>
          <a:lstStyle/>
          <a:p>
            <a:r>
              <a:rPr lang="ru-RU" sz="2800" dirty="0" smtClean="0"/>
              <a:t>Вот какой цветок получился.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3666478" y="1600201"/>
            <a:ext cx="7915922" cy="452543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90938.jpg"/>
          <p:cNvPicPr/>
          <p:nvPr/>
        </p:nvPicPr>
        <p:blipFill>
          <a:blip r:embed="rId2" cstate="print"/>
          <a:srcRect l="13148" r="12232" b="14264"/>
          <a:stretch>
            <a:fillRect/>
          </a:stretch>
        </p:blipFill>
        <p:spPr bwMode="auto">
          <a:xfrm>
            <a:off x="4439920" y="863668"/>
            <a:ext cx="6840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758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Благодарю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1" y="1319508"/>
            <a:ext cx="3991427" cy="5117214"/>
          </a:xfrm>
        </p:spPr>
      </p:pic>
    </p:spTree>
    <p:extLst>
      <p:ext uri="{BB962C8B-B14F-4D97-AF65-F5344CB8AC3E}">
        <p14:creationId xmlns="" xmlns:p14="http://schemas.microsoft.com/office/powerpoint/2010/main" val="177662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0416" y="993912"/>
            <a:ext cx="983311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Цель: 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изготовление цветка из полиэтиленовых пакетов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познакомить педагогов с технологией изготовления различных изделий из бросового материала и богатым разнообразием видов готовых изделий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2.обучить основам изготовления изделий из мусорных пакетов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3.изготовить цветок  из пакета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4.формировать интерес к изготовлению предметов из бросового материала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28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В своей работе я часто использую бросовый материал. Это: крышечки, пластмассовые бутылки, катушки, пробки, пластмассовые тарелки, трубочки для коктейлей, мусорные пакеты. </a:t>
            </a:r>
            <a:endParaRPr lang="ru-RU" sz="2800" dirty="0" smtClean="0">
              <a:cs typeface="Arial" pitchFamily="34" charset="0"/>
            </a:endParaRPr>
          </a:p>
        </p:txBody>
      </p:sp>
      <p:pic>
        <p:nvPicPr>
          <p:cNvPr id="4" name="Рисунок 3" descr="https://expertnov.ru/800/600/https/pbs.twimg.com/media/Dbh1FqAXkAAMpr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713" y="1895286"/>
            <a:ext cx="3600000" cy="24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omus-opt.ru/upload/iblock/06f/627228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173" y="3636480"/>
            <a:ext cx="2988000" cy="29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ulasmi.ru/upload/iblock/d9c/d9c87e8811e7b4c77f813eeedd622b5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4244" y="1872355"/>
            <a:ext cx="3600000" cy="22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ovdi.ru/upload/iblock/716/716340163bfcca2d12d7e782bc8abdef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6975" y="1797492"/>
            <a:ext cx="2880000" cy="28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e04.alicdn.com/kf/HTB1Vf0sKr9YBuNjy0Fgq6AxcXXau/10.jpg"/>
          <p:cNvPicPr/>
          <p:nvPr/>
        </p:nvPicPr>
        <p:blipFill>
          <a:blip r:embed="rId6" cstate="print"/>
          <a:srcRect t="38622" r="1069"/>
          <a:stretch>
            <a:fillRect/>
          </a:stretch>
        </p:blipFill>
        <p:spPr bwMode="auto">
          <a:xfrm>
            <a:off x="3810417" y="4262717"/>
            <a:ext cx="3564000" cy="228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s2.livemaster.ru/storage/f2/ff/eef541bca156f93510be197f6di8--kosmetika-ruchnoj-raboty-tualetnaya-voda-barhatnaya-voda.jpg"/>
          <p:cNvPicPr/>
          <p:nvPr/>
        </p:nvPicPr>
        <p:blipFill>
          <a:blip r:embed="rId7"/>
          <a:srcRect r="1172" b="5847"/>
          <a:stretch>
            <a:fillRect/>
          </a:stretch>
        </p:blipFill>
        <p:spPr bwMode="auto">
          <a:xfrm>
            <a:off x="7362000" y="3927480"/>
            <a:ext cx="3564000" cy="268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cs typeface="Times New Roman" panose="02020603050405020304" pitchFamily="18" charset="0"/>
              </a:rPr>
              <a:t>Выставка поделок</a:t>
            </a:r>
            <a:r>
              <a:rPr lang="ru-RU" sz="3600" b="1" dirty="0">
                <a:cs typeface="Times New Roman" panose="02020603050405020304" pitchFamily="18" charset="0"/>
              </a:rPr>
              <a:t/>
            </a:r>
            <a:br>
              <a:rPr lang="ru-RU" sz="3600" b="1" dirty="0"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Samsung\Desktop\d0c9242bae319834f2501a5dc4689cb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382" y="3722784"/>
            <a:ext cx="2916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Samsung\Desktop\Новая папка\IMG_20220809_164855.jpg"/>
          <p:cNvPicPr/>
          <p:nvPr/>
        </p:nvPicPr>
        <p:blipFill>
          <a:blip r:embed="rId3" cstate="print"/>
          <a:srcRect t="5649" r="-1336" b="14303"/>
          <a:stretch>
            <a:fillRect/>
          </a:stretch>
        </p:blipFill>
        <p:spPr bwMode="auto">
          <a:xfrm>
            <a:off x="8756581" y="602766"/>
            <a:ext cx="2984845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Samsung\Desktop\Новая папка\IMG_20220809_164905.jpg"/>
          <p:cNvPicPr/>
          <p:nvPr/>
        </p:nvPicPr>
        <p:blipFill>
          <a:blip r:embed="rId4" cstate="print"/>
          <a:srcRect l="15874" t="11538" r="21112" b="30770"/>
          <a:stretch>
            <a:fillRect/>
          </a:stretch>
        </p:blipFill>
        <p:spPr bwMode="auto">
          <a:xfrm>
            <a:off x="4892160" y="1776967"/>
            <a:ext cx="2916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.pinimg.com/originals/26/57/56/26575631fad5b996a184f1400f512ea8.jpg"/>
          <p:cNvPicPr/>
          <p:nvPr/>
        </p:nvPicPr>
        <p:blipFill>
          <a:blip r:embed="rId5"/>
          <a:srcRect r="46285" b="-938"/>
          <a:stretch>
            <a:fillRect/>
          </a:stretch>
        </p:blipFill>
        <p:spPr bwMode="auto">
          <a:xfrm>
            <a:off x="1026231" y="348496"/>
            <a:ext cx="288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Samsung\Desktop\Новая папка\IMG_20220815_102922.jpg"/>
          <p:cNvPicPr/>
          <p:nvPr/>
        </p:nvPicPr>
        <p:blipFill>
          <a:blip r:embed="rId6" cstate="print"/>
          <a:srcRect l="8504" t="16348" r="3404" b="7582"/>
          <a:stretch>
            <a:fillRect/>
          </a:stretch>
        </p:blipFill>
        <p:spPr bwMode="auto">
          <a:xfrm>
            <a:off x="605583" y="3724439"/>
            <a:ext cx="360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62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amsung\Desktop\Новая папка\IMG_20220816_191143.jpg"/>
          <p:cNvPicPr/>
          <p:nvPr/>
        </p:nvPicPr>
        <p:blipFill>
          <a:blip r:embed="rId2" cstate="print"/>
          <a:srcRect l="8016" t="3849" r="7483" b="28793"/>
          <a:stretch>
            <a:fillRect/>
          </a:stretch>
        </p:blipFill>
        <p:spPr bwMode="auto">
          <a:xfrm rot="5400000">
            <a:off x="447561" y="557766"/>
            <a:ext cx="360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Samsung\Desktop\конкурс\20220421_1447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96" y="4217991"/>
            <a:ext cx="3600000" cy="229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мпоны из бумаги тишью.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9490" y="3713766"/>
            <a:ext cx="3570827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Samsung\Desktop\detsad-758484-1498032562.jpg"/>
          <p:cNvPicPr/>
          <p:nvPr/>
        </p:nvPicPr>
        <p:blipFill>
          <a:blip r:embed="rId5"/>
          <a:srcRect l="16514" r="8764" b="18072"/>
          <a:stretch>
            <a:fillRect/>
          </a:stretch>
        </p:blipFill>
        <p:spPr bwMode="auto">
          <a:xfrm>
            <a:off x="4879914" y="3653452"/>
            <a:ext cx="288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Samsung\Desktop\437252e8116727712805a2241bae9a8f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1740" y="358591"/>
            <a:ext cx="288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maam.ru/upload/blogs/detsad-220609-1485805177.jpg"/>
          <p:cNvPicPr/>
          <p:nvPr/>
        </p:nvPicPr>
        <p:blipFill>
          <a:blip r:embed="rId7"/>
          <a:srcRect t="6519" r="3162" b="13333"/>
          <a:stretch>
            <a:fillRect/>
          </a:stretch>
        </p:blipFill>
        <p:spPr bwMode="auto">
          <a:xfrm>
            <a:off x="8723660" y="372235"/>
            <a:ext cx="261647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3269BB-360B-4E8D-BBA5-DA4DEA9D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728871"/>
            <a:ext cx="4372962" cy="5026412"/>
          </a:xfrm>
        </p:spPr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</a:t>
            </a:r>
            <a:r>
              <a:rPr lang="ru-RU" sz="3200" dirty="0"/>
              <a:t>Для работы нам        </a:t>
            </a:r>
            <a:r>
              <a:rPr lang="ru-RU" sz="3200" dirty="0" smtClean="0"/>
              <a:t>     </a:t>
            </a:r>
            <a:r>
              <a:rPr lang="ru-RU" sz="3200" dirty="0" smtClean="0"/>
              <a:t>понадобятся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пакеты разного цвета</a:t>
            </a:r>
            <a:br>
              <a:rPr lang="ru-RU" sz="2800" dirty="0" smtClean="0"/>
            </a:br>
            <a:r>
              <a:rPr lang="ru-RU" sz="2800" dirty="0" smtClean="0"/>
              <a:t> проволока, палочки</a:t>
            </a:r>
            <a:br>
              <a:rPr lang="ru-RU" sz="2800" dirty="0" smtClean="0"/>
            </a:br>
            <a:r>
              <a:rPr lang="ru-RU" sz="2800" dirty="0" smtClean="0"/>
              <a:t>ножницы, нить</a:t>
            </a:r>
            <a:br>
              <a:rPr lang="ru-RU" sz="2800" dirty="0" smtClean="0"/>
            </a:br>
            <a:r>
              <a:rPr lang="ru-RU" sz="2800" dirty="0" err="1" smtClean="0"/>
              <a:t>тейп-лент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type="body" sz="half" idx="2"/>
          </p:nvPr>
        </p:nvSpPr>
        <p:spPr>
          <a:xfrm>
            <a:off x="6446198" y="3117987"/>
            <a:ext cx="4011084" cy="4691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133" dirty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133" dirty="0">
                <a:latin typeface="Georgia" pitchFamily="18" charset="0"/>
              </a:rPr>
              <a:t>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660066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C:\Users\Samsung\Desktop\Новая папка\IMG_20220816_184904.jpg"/>
          <p:cNvPicPr>
            <a:picLocks noGrp="1"/>
          </p:cNvPicPr>
          <p:nvPr>
            <p:ph idx="1"/>
          </p:nvPr>
        </p:nvPicPr>
        <p:blipFill>
          <a:blip r:embed="rId2" cstate="print"/>
          <a:srcRect t="2991" r="1390" b="2137"/>
          <a:stretch>
            <a:fillRect/>
          </a:stretch>
        </p:blipFill>
        <p:spPr bwMode="auto">
          <a:xfrm>
            <a:off x="5386828" y="801480"/>
            <a:ext cx="5364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34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63A64-ACBE-480B-9BBB-E429E07B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Изготовление   цветка</a:t>
            </a:r>
            <a:endParaRPr lang="ru-RU" sz="3600" dirty="0"/>
          </a:p>
        </p:txBody>
      </p:sp>
      <p:pic>
        <p:nvPicPr>
          <p:cNvPr id="4" name="Рисунок 3" descr="C:\Users\Samsung\Desktop\Новая папка\IMG_20220816_190938.jpg"/>
          <p:cNvPicPr/>
          <p:nvPr/>
        </p:nvPicPr>
        <p:blipFill>
          <a:blip r:embed="rId2" cstate="print"/>
          <a:srcRect l="13148" r="12232" b="14264"/>
          <a:stretch>
            <a:fillRect/>
          </a:stretch>
        </p:blipFill>
        <p:spPr bwMode="auto">
          <a:xfrm>
            <a:off x="2650876" y="1327493"/>
            <a:ext cx="684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4745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232" y="424071"/>
            <a:ext cx="4068147" cy="54728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Берём пакет, складываем пополам и отрезаем край </a:t>
            </a:r>
            <a:r>
              <a:rPr lang="ru-RU" sz="28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idx="4294967295"/>
          </p:nvPr>
        </p:nvSpPr>
        <p:spPr>
          <a:xfrm>
            <a:off x="5376863" y="273050"/>
            <a:ext cx="6815137" cy="5853113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Samsung\Desktop\Новая папка\IMG_20220816_185115.jpg"/>
          <p:cNvPicPr/>
          <p:nvPr/>
        </p:nvPicPr>
        <p:blipFill>
          <a:blip r:embed="rId2" cstate="print"/>
          <a:srcRect t="30785" r="5348" b="6538"/>
          <a:stretch>
            <a:fillRect/>
          </a:stretch>
        </p:blipFill>
        <p:spPr bwMode="auto">
          <a:xfrm>
            <a:off x="4564090" y="518697"/>
            <a:ext cx="684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8405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idx="1"/>
          </p:nvPr>
        </p:nvSpPr>
        <p:spPr>
          <a:xfrm>
            <a:off x="4766732" y="273052"/>
            <a:ext cx="6840000" cy="5760000"/>
          </a:xfrm>
        </p:spPr>
        <p:txBody>
          <a:bodyPr/>
          <a:lstStyle/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1062" y="1109521"/>
            <a:ext cx="4011084" cy="4429888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Складываем ещё раз и отрезаем боковые края  примерно по 0,5 см</a:t>
            </a:r>
            <a:endParaRPr lang="ru-RU" sz="2800" dirty="0">
              <a:latin typeface="+mj-lt"/>
            </a:endParaRPr>
          </a:p>
        </p:txBody>
      </p:sp>
      <p:pic>
        <p:nvPicPr>
          <p:cNvPr id="7" name="Рисунок 6" descr="C:\Users\Samsung\Desktop\Новая папка\IMG_20220816_185212.jpg"/>
          <p:cNvPicPr/>
          <p:nvPr/>
        </p:nvPicPr>
        <p:blipFill>
          <a:blip r:embed="rId2" cstate="print"/>
          <a:srcRect l="18599" t="30572" r="2613" b="-1335"/>
          <a:stretch>
            <a:fillRect/>
          </a:stretch>
        </p:blipFill>
        <p:spPr bwMode="auto">
          <a:xfrm>
            <a:off x="4419272" y="957312"/>
            <a:ext cx="6840000" cy="5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59163427"/>
      </p:ext>
    </p:extLst>
  </p:cSld>
  <p:clrMapOvr>
    <a:masterClrMapping/>
  </p:clrMapOvr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212</Words>
  <Application>Microsoft Office PowerPoint</Application>
  <PresentationFormat>Произвольный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164</vt:lpstr>
      <vt:lpstr>Муниципальное Бюджетное Дошкольное Образовательное Учреждение детский сад № 40 «Берёзка»</vt:lpstr>
      <vt:lpstr>Слайд 2</vt:lpstr>
      <vt:lpstr>В своей работе я часто использую бросовый материал. Это: крышечки, пластмассовые бутылки, катушки, пробки, пластмассовые тарелки, трубочки для коктейлей, мусорные пакеты. </vt:lpstr>
      <vt:lpstr>            Выставка поделок                                                  </vt:lpstr>
      <vt:lpstr>Слайд 5</vt:lpstr>
      <vt:lpstr>             Для работы нам             понадобятся:  пакеты разного цвета  проволока, палочки ножницы, нить тейп-лент   </vt:lpstr>
      <vt:lpstr>Изготовление   цветка</vt:lpstr>
      <vt:lpstr>Берём пакет, складываем пополам и отрезаем край   </vt:lpstr>
      <vt:lpstr>Слайд 9</vt:lpstr>
      <vt:lpstr>Складываем  заготовку гармошкой</vt:lpstr>
      <vt:lpstr> Берём проволоку и по центру перекручиваем заготовку   </vt:lpstr>
      <vt:lpstr>находим край и вытягиваем 1слой, 2,3 и так далее. Сначала с одной стороны, теперь с другой</vt:lpstr>
      <vt:lpstr>Цветок, способом гармошка мы сделали, теперь будем делать лист, каркасным способом. Скручиваем проволоку вокруг рулона и получаем каркас для листка.</vt:lpstr>
      <vt:lpstr>Берём пакет стягиваем на каркасе, скручиваем ниткой и лишнее обрезаем и  придаём форму листку.</vt:lpstr>
      <vt:lpstr>Вот такой получился листок. Теперь обматываем его тейп  -лентой.</vt:lpstr>
      <vt:lpstr>Теперь прикрепляем листик к  цветку тейп- лентой.</vt:lpstr>
      <vt:lpstr>Вот какой цветок получился.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Распространение педагогического опыта по бисероплетению в детском саду</dc:title>
  <dc:creator>Татьяна</dc:creator>
  <cp:lastModifiedBy>Samsung</cp:lastModifiedBy>
  <cp:revision>168</cp:revision>
  <dcterms:created xsi:type="dcterms:W3CDTF">2015-03-21T16:06:00Z</dcterms:created>
  <dcterms:modified xsi:type="dcterms:W3CDTF">2022-08-20T17:07:27Z</dcterms:modified>
</cp:coreProperties>
</file>