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64" r:id="rId4"/>
    <p:sldId id="258" r:id="rId5"/>
    <p:sldId id="259" r:id="rId6"/>
    <p:sldId id="265" r:id="rId7"/>
    <p:sldId id="262" r:id="rId8"/>
    <p:sldId id="260" r:id="rId9"/>
    <p:sldId id="266" r:id="rId10"/>
    <p:sldId id="261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Муниципальное  дошкольное образовательное учреждение  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детский сад комбинированного вида №49 «Ладушки»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Проект по теме: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«Счастливая семья – здоровые дети»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</p:txBody>
      </p:sp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705671"/>
            <a:ext cx="6429420" cy="3295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81107_105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717032"/>
            <a:ext cx="2071684" cy="276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1114_104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286124"/>
            <a:ext cx="2357436" cy="314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1107_1059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916832"/>
            <a:ext cx="20895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81107_103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28604"/>
            <a:ext cx="2285998" cy="304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63351" y="714356"/>
            <a:ext cx="58806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Подвижные игры и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спортивные упражнения на прогулке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60648"/>
            <a:ext cx="7148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Реализация проекта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68760"/>
            <a:ext cx="4104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Понедельник</a:t>
            </a:r>
            <a:endParaRPr lang="ru-RU" dirty="0" smtClean="0"/>
          </a:p>
          <a:p>
            <a:pPr algn="ctr"/>
            <a:r>
              <a:rPr lang="ru-RU" u="sng" dirty="0" smtClean="0"/>
              <a:t>Утро:</a:t>
            </a:r>
            <a:endParaRPr lang="ru-RU" dirty="0" smtClean="0"/>
          </a:p>
          <a:p>
            <a:r>
              <a:rPr lang="ru-RU" dirty="0" smtClean="0"/>
              <a:t>1. </a:t>
            </a:r>
            <a:r>
              <a:rPr lang="ru-RU" i="1" dirty="0" smtClean="0"/>
              <a:t>«Утро радостных встреч»</a:t>
            </a:r>
            <a:r>
              <a:rPr lang="ru-RU" dirty="0" smtClean="0"/>
              <a:t> - игра-беседа </a:t>
            </a:r>
            <a:r>
              <a:rPr lang="ru-RU" i="1" dirty="0" smtClean="0"/>
              <a:t>"Чистота - залог здоровья" </a:t>
            </a:r>
            <a:endParaRPr lang="ru-RU" dirty="0" smtClean="0"/>
          </a:p>
          <a:p>
            <a:r>
              <a:rPr lang="ru-RU" i="1" dirty="0" smtClean="0"/>
              <a:t>2. Подвижные игры:</a:t>
            </a:r>
            <a:r>
              <a:rPr lang="ru-RU" dirty="0" smtClean="0"/>
              <a:t> </a:t>
            </a:r>
            <a:r>
              <a:rPr lang="ru-RU" i="1" dirty="0" smtClean="0"/>
              <a:t>«Самолеты»</a:t>
            </a:r>
            <a:r>
              <a:rPr lang="ru-RU" dirty="0" smtClean="0"/>
              <a:t> </a:t>
            </a:r>
            <a:r>
              <a:rPr lang="ru-RU" i="1" dirty="0" smtClean="0"/>
              <a:t>(игра с бегом)</a:t>
            </a:r>
            <a:r>
              <a:rPr lang="ru-RU" dirty="0" smtClean="0"/>
              <a:t>; </a:t>
            </a:r>
            <a:r>
              <a:rPr lang="ru-RU" i="1" dirty="0" smtClean="0"/>
              <a:t>«Птички в гнёздышках»</a:t>
            </a:r>
            <a:r>
              <a:rPr lang="ru-RU" dirty="0" smtClean="0"/>
              <a:t> </a:t>
            </a:r>
            <a:r>
              <a:rPr lang="ru-RU" i="1" dirty="0" smtClean="0"/>
              <a:t>(игры с прыжками)</a:t>
            </a:r>
            <a:r>
              <a:rPr lang="ru-RU" dirty="0" smtClean="0"/>
              <a:t>.</a:t>
            </a:r>
          </a:p>
          <a:p>
            <a:pPr algn="ctr"/>
            <a:r>
              <a:rPr lang="ru-RU" u="sng" dirty="0" smtClean="0"/>
              <a:t>Вечер:</a:t>
            </a:r>
            <a:endParaRPr lang="ru-RU" dirty="0" smtClean="0"/>
          </a:p>
          <a:p>
            <a:r>
              <a:rPr lang="ru-RU" dirty="0" smtClean="0"/>
              <a:t>1. Лепка "Разноцветные </a:t>
            </a:r>
            <a:r>
              <a:rPr lang="ru-RU" dirty="0" err="1" smtClean="0"/>
              <a:t>витаминки</a:t>
            </a:r>
            <a:r>
              <a:rPr lang="ru-RU" dirty="0" smtClean="0"/>
              <a:t>"</a:t>
            </a:r>
          </a:p>
          <a:p>
            <a:r>
              <a:rPr lang="ru-RU" dirty="0" smtClean="0"/>
              <a:t>2. Чтение воспитателем: К. Чуковский </a:t>
            </a:r>
            <a:r>
              <a:rPr lang="ru-RU" i="1" dirty="0" smtClean="0"/>
              <a:t>«Айболит»</a:t>
            </a:r>
            <a:endParaRPr lang="ru-RU" dirty="0" smtClean="0"/>
          </a:p>
          <a:p>
            <a:r>
              <a:rPr lang="ru-RU" dirty="0" smtClean="0"/>
              <a:t>3. Сюжетно - </a:t>
            </a:r>
            <a:r>
              <a:rPr lang="ru-RU" dirty="0" err="1" smtClean="0"/>
              <a:t>отобразительная</a:t>
            </a:r>
            <a:r>
              <a:rPr lang="ru-RU" dirty="0" smtClean="0"/>
              <a:t> игра "Катя заболела"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2204864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Вторник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Утро</a:t>
            </a:r>
            <a:r>
              <a:rPr lang="ru-RU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1. Рассматривание альбома"</a:t>
            </a:r>
            <a:r>
              <a:rPr lang="ru-RU" i="1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Виды спорта"</a:t>
            </a:r>
            <a:r>
              <a:rPr lang="ru-RU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(для малышей)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Беседа "О здоровом питании"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2. Занятие по речевому развитию </a:t>
            </a:r>
            <a:r>
              <a:rPr lang="ru-RU" i="1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«В гостях у </a:t>
            </a:r>
            <a:r>
              <a:rPr lang="ru-RU" i="1" dirty="0" err="1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Мойдодыра</a:t>
            </a:r>
            <a:r>
              <a:rPr lang="ru-RU" i="1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3.Пальчиковая гимнастика "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Этот пальчик – мамочка"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Вечер: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1. Подвижные игры: "Поезд", "Попади в ворота" 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2. Игра-развлечение </a:t>
            </a:r>
            <a:r>
              <a:rPr lang="ru-RU" i="1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«Мыльные пузыри»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 " Зайка серенький сидит"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148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Реализация проекта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96752"/>
            <a:ext cx="28803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/>
              <a:t>Среда</a:t>
            </a:r>
            <a:endParaRPr lang="ru-RU" sz="1600" dirty="0" smtClean="0"/>
          </a:p>
          <a:p>
            <a:r>
              <a:rPr lang="ru-RU" sz="1600" u="sng" dirty="0" smtClean="0"/>
              <a:t>Утро:</a:t>
            </a:r>
            <a:endParaRPr lang="ru-RU" sz="1600" dirty="0" smtClean="0"/>
          </a:p>
          <a:p>
            <a:r>
              <a:rPr lang="ru-RU" sz="1600" dirty="0" smtClean="0"/>
              <a:t>1. Беседа </a:t>
            </a:r>
            <a:r>
              <a:rPr lang="ru-RU" sz="1600" i="1" dirty="0" smtClean="0"/>
              <a:t>« Добрый доктор Айболит»</a:t>
            </a:r>
            <a:endParaRPr lang="ru-RU" sz="1600" dirty="0" smtClean="0"/>
          </a:p>
          <a:p>
            <a:r>
              <a:rPr lang="ru-RU" sz="1600" dirty="0" smtClean="0"/>
              <a:t>2 Игра-конструирование </a:t>
            </a:r>
            <a:r>
              <a:rPr lang="ru-RU" sz="1600" i="1" dirty="0" smtClean="0"/>
              <a:t>«Больница для зверят»</a:t>
            </a:r>
            <a:endParaRPr lang="ru-RU" sz="1600" dirty="0" smtClean="0"/>
          </a:p>
          <a:p>
            <a:r>
              <a:rPr lang="ru-RU" sz="1600" dirty="0" smtClean="0"/>
              <a:t>3.Пальчиковая гимнастика" Где же наши ручки?" </a:t>
            </a:r>
          </a:p>
          <a:p>
            <a:r>
              <a:rPr lang="ru-RU" sz="1600" u="sng" dirty="0" smtClean="0"/>
              <a:t>Вечер:</a:t>
            </a:r>
            <a:endParaRPr lang="ru-RU" sz="1600" dirty="0" smtClean="0"/>
          </a:p>
          <a:p>
            <a:r>
              <a:rPr lang="ru-RU" sz="1600" dirty="0" smtClean="0"/>
              <a:t>1. Закаливающий массаж подошв </a:t>
            </a:r>
            <a:r>
              <a:rPr lang="ru-RU" sz="1600" i="1" dirty="0" smtClean="0"/>
              <a:t>«По ровненькой дорожке»</a:t>
            </a:r>
            <a:endParaRPr lang="ru-RU" sz="1600" dirty="0" smtClean="0"/>
          </a:p>
          <a:p>
            <a:r>
              <a:rPr lang="ru-RU" sz="1600" dirty="0" smtClean="0"/>
              <a:t>2 . </a:t>
            </a:r>
            <a:r>
              <a:rPr lang="ru-RU" sz="1600" dirty="0" err="1" smtClean="0"/>
              <a:t>Логоритмика</a:t>
            </a:r>
            <a:r>
              <a:rPr lang="ru-RU" sz="1600" dirty="0" smtClean="0"/>
              <a:t> Упражнение" Это я" </a:t>
            </a:r>
          </a:p>
          <a:p>
            <a:r>
              <a:rPr lang="ru-RU" sz="1600" dirty="0" smtClean="0"/>
              <a:t>3.Чтение сказки: С. Могилевская </a:t>
            </a:r>
            <a:r>
              <a:rPr lang="ru-RU" sz="1600" i="1" dirty="0" smtClean="0"/>
              <a:t>«Про Машеньку и зубную щетку»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1196752"/>
            <a:ext cx="26642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/>
              <a:t>Четверг</a:t>
            </a:r>
            <a:endParaRPr lang="ru-RU" sz="1400" dirty="0" smtClean="0"/>
          </a:p>
          <a:p>
            <a:r>
              <a:rPr lang="ru-RU" sz="1400" u="sng" dirty="0" smtClean="0"/>
              <a:t>Утро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Беседа: "Полезная и вредная пища"</a:t>
            </a:r>
          </a:p>
          <a:p>
            <a:r>
              <a:rPr lang="ru-RU" sz="1400" dirty="0" smtClean="0"/>
              <a:t>1. Занятие по речевому развитию </a:t>
            </a:r>
            <a:r>
              <a:rPr lang="ru-RU" sz="1400" i="1" dirty="0" smtClean="0"/>
              <a:t>«В гостях у доктора Айболита</a:t>
            </a:r>
            <a:endParaRPr lang="ru-RU" sz="1400" dirty="0" smtClean="0"/>
          </a:p>
          <a:p>
            <a:r>
              <a:rPr lang="ru-RU" sz="1400" dirty="0" smtClean="0"/>
              <a:t>2. Чтение сказки: Л. Воронкова </a:t>
            </a:r>
            <a:r>
              <a:rPr lang="ru-RU" sz="1400" i="1" dirty="0" smtClean="0"/>
              <a:t>«Маша растеряша»</a:t>
            </a:r>
            <a:endParaRPr lang="ru-RU" sz="1400" dirty="0" smtClean="0"/>
          </a:p>
          <a:p>
            <a:r>
              <a:rPr lang="ru-RU" sz="1400" dirty="0" smtClean="0"/>
              <a:t>3. Подвижные игры: </a:t>
            </a:r>
            <a:r>
              <a:rPr lang="ru-RU" sz="1400" i="1" dirty="0" smtClean="0"/>
              <a:t>«Курочка и цыплята»</a:t>
            </a:r>
            <a:r>
              <a:rPr lang="ru-RU" sz="1400" dirty="0" smtClean="0"/>
              <a:t>, </a:t>
            </a:r>
            <a:r>
              <a:rPr lang="ru-RU" sz="1400" i="1" dirty="0" smtClean="0"/>
              <a:t>«Солнышко и дождик»</a:t>
            </a:r>
            <a:r>
              <a:rPr lang="ru-RU" sz="1400" dirty="0" smtClean="0"/>
              <a:t>.</a:t>
            </a:r>
          </a:p>
          <a:p>
            <a:r>
              <a:rPr lang="ru-RU" sz="1400" u="sng" dirty="0" smtClean="0"/>
              <a:t>Вечер:</a:t>
            </a:r>
            <a:endParaRPr lang="ru-RU" sz="1400" dirty="0" smtClean="0"/>
          </a:p>
          <a:p>
            <a:r>
              <a:rPr lang="ru-RU" sz="1400" dirty="0" smtClean="0"/>
              <a:t>1. Ходьба по массажным коврикам  для профилактики плоскостопия</a:t>
            </a:r>
          </a:p>
          <a:p>
            <a:r>
              <a:rPr lang="ru-RU" sz="1400" dirty="0" smtClean="0"/>
              <a:t>2. Чтение сказки К. Чуковского </a:t>
            </a:r>
            <a:r>
              <a:rPr lang="ru-RU" sz="1400" i="1" dirty="0" smtClean="0"/>
              <a:t>«</a:t>
            </a:r>
            <a:r>
              <a:rPr lang="ru-RU" sz="1400" i="1" dirty="0" err="1" smtClean="0"/>
              <a:t>Мойдодыр</a:t>
            </a:r>
            <a:r>
              <a:rPr lang="ru-RU" sz="1400" i="1" dirty="0" smtClean="0"/>
              <a:t>»</a:t>
            </a:r>
            <a:endParaRPr lang="ru-RU" sz="1400" dirty="0" smtClean="0"/>
          </a:p>
          <a:p>
            <a:r>
              <a:rPr lang="ru-RU" sz="1400" dirty="0" smtClean="0"/>
              <a:t>3. Д/и </a:t>
            </a:r>
            <a:r>
              <a:rPr lang="ru-RU" sz="1400" i="1" dirty="0" smtClean="0"/>
              <a:t>«Чудесный мешочек»</a:t>
            </a:r>
            <a:r>
              <a:rPr lang="ru-RU" sz="1400" dirty="0" smtClean="0"/>
              <a:t> </a:t>
            </a:r>
            <a:r>
              <a:rPr lang="ru-RU" sz="1400" i="1" dirty="0" smtClean="0"/>
              <a:t>(предметы туалета)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1196752"/>
            <a:ext cx="29523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/>
              <a:t>Пятница</a:t>
            </a:r>
            <a:endParaRPr lang="ru-RU" sz="1600" dirty="0" smtClean="0"/>
          </a:p>
          <a:p>
            <a:r>
              <a:rPr lang="ru-RU" sz="1600" u="sng" dirty="0" smtClean="0"/>
              <a:t>Утро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Беседа: "О прогулке на участке"</a:t>
            </a:r>
          </a:p>
          <a:p>
            <a:r>
              <a:rPr lang="ru-RU" sz="1600" dirty="0" smtClean="0"/>
              <a:t>1. Познание "Правила личной гигиены"</a:t>
            </a:r>
          </a:p>
          <a:p>
            <a:r>
              <a:rPr lang="ru-RU" sz="1600" dirty="0" smtClean="0"/>
              <a:t>2. </a:t>
            </a:r>
            <a:r>
              <a:rPr lang="ru-RU" sz="1600" dirty="0" err="1" smtClean="0"/>
              <a:t>Логоритмика</a:t>
            </a:r>
            <a:r>
              <a:rPr lang="ru-RU" sz="1600" dirty="0" smtClean="0"/>
              <a:t> "Мы топаем ногами"</a:t>
            </a:r>
          </a:p>
          <a:p>
            <a:r>
              <a:rPr lang="ru-RU" sz="1600" u="sng" dirty="0" smtClean="0"/>
              <a:t>Вечер</a:t>
            </a:r>
            <a:r>
              <a:rPr lang="ru-RU" sz="1600" dirty="0" smtClean="0"/>
              <a:t>:  </a:t>
            </a:r>
          </a:p>
          <a:p>
            <a:r>
              <a:rPr lang="ru-RU" sz="1600" dirty="0" smtClean="0"/>
              <a:t>1. Игры по развитию мелкой моторики рук: мозаика, шнуровка, вкладыши.</a:t>
            </a:r>
          </a:p>
          <a:p>
            <a:r>
              <a:rPr lang="ru-RU" sz="1600" dirty="0" smtClean="0"/>
              <a:t>2. Рисование: </a:t>
            </a:r>
            <a:r>
              <a:rPr lang="ru-RU" sz="1600" i="1" dirty="0" smtClean="0"/>
              <a:t>«Мячик — главный наш спортсмен»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3. </a:t>
            </a:r>
            <a:r>
              <a:rPr lang="ru-RU" sz="1600" dirty="0" err="1" smtClean="0"/>
              <a:t>Сюжетно-отобразительная</a:t>
            </a:r>
            <a:r>
              <a:rPr lang="ru-RU" sz="1600" dirty="0" smtClean="0"/>
              <a:t> игра </a:t>
            </a:r>
            <a:r>
              <a:rPr lang="ru-RU" sz="1600" i="1" dirty="0" smtClean="0"/>
              <a:t>"</a:t>
            </a:r>
            <a:r>
              <a:rPr lang="ru-RU" sz="1600" dirty="0" smtClean="0"/>
              <a:t>Оденем куклу на прогулку"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Тип</a:t>
            </a:r>
            <a:r>
              <a:rPr lang="ru-RU" sz="2000" dirty="0" smtClean="0"/>
              <a:t> </a:t>
            </a:r>
            <a:r>
              <a:rPr lang="ru-RU" sz="2000" b="1" dirty="0" smtClean="0"/>
              <a:t>проекта</a:t>
            </a:r>
            <a:r>
              <a:rPr lang="ru-RU" sz="2000" dirty="0" smtClean="0"/>
              <a:t>: </a:t>
            </a:r>
            <a:r>
              <a:rPr lang="ru-RU" sz="2000" dirty="0" smtClean="0"/>
              <a:t>познавательно-игровой</a:t>
            </a:r>
            <a:r>
              <a:rPr lang="ru-RU" sz="2000" smtClean="0"/>
              <a:t>, информационный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Участники</a:t>
            </a:r>
            <a:r>
              <a:rPr lang="ru-RU" sz="2000" dirty="0" smtClean="0"/>
              <a:t> </a:t>
            </a:r>
            <a:r>
              <a:rPr lang="ru-RU" sz="2000" b="1" dirty="0" smtClean="0"/>
              <a:t>проекта</a:t>
            </a:r>
            <a:r>
              <a:rPr lang="ru-RU" sz="2000" dirty="0" smtClean="0"/>
              <a:t>: воспитатели, дети второй группы раннего возраста и их родители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Объект:</a:t>
            </a:r>
            <a:r>
              <a:rPr lang="ru-RU" sz="2000" dirty="0" smtClean="0"/>
              <a:t> развитие физических навыков и укрепление здоровья детей раннего возраста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Предмет:</a:t>
            </a:r>
            <a:r>
              <a:rPr lang="ru-RU" sz="2000" dirty="0" smtClean="0"/>
              <a:t> профилактика простудных заболеваний, укрепление здоровья воспитанников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Этапы реализации проекта: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организационно-подготовительный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основной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заключительный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Проблема:</a:t>
            </a:r>
            <a:r>
              <a:rPr lang="ru-RU" dirty="0" smtClean="0"/>
              <a:t> высокий уровень заболеваемости детей раннего возраста: адаптация, смена режима, окружающей обстановки и прочие факторы неблагоприятно сказываются на здоровье малышей: дети часто и тяжело болеют.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Актуальность</a:t>
            </a:r>
            <a:r>
              <a:rPr lang="ru-RU" dirty="0" smtClean="0"/>
              <a:t> </a:t>
            </a:r>
            <a:r>
              <a:rPr lang="ru-RU" b="1" dirty="0" smtClean="0"/>
              <a:t>проекта</a:t>
            </a:r>
            <a:r>
              <a:rPr lang="ru-RU" dirty="0" smtClean="0"/>
              <a:t>: уделять особое внимание воспитателей и родителей формированию и укреплению здоровья ребенка с целью создания вокруг него потребности и привычки здорового образа жизни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повышать уровень знаний у детей и обогащать опыт родителей о здоровом образе жизни через взаимоотношение с воспитателями группы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Задачи проекта</a:t>
            </a:r>
            <a:r>
              <a:rPr lang="ru-RU" dirty="0" smtClean="0"/>
              <a:t>: </a:t>
            </a:r>
          </a:p>
          <a:p>
            <a:pPr>
              <a:buNone/>
            </a:pPr>
            <a:r>
              <a:rPr lang="ru-RU" dirty="0" smtClean="0"/>
              <a:t>1) укреплять и охранять здоровье детей;</a:t>
            </a:r>
          </a:p>
          <a:p>
            <a:pPr>
              <a:buNone/>
            </a:pPr>
            <a:r>
              <a:rPr lang="ru-RU" dirty="0" smtClean="0"/>
              <a:t>2) формировать потребность в соблюдении навыков гигиены;</a:t>
            </a:r>
          </a:p>
          <a:p>
            <a:pPr>
              <a:buNone/>
            </a:pPr>
            <a:r>
              <a:rPr lang="ru-RU" dirty="0" smtClean="0"/>
              <a:t>3) дать представление о ценности здоровья, формировать желание вести здоровый образ жизни;</a:t>
            </a:r>
          </a:p>
          <a:p>
            <a:pPr>
              <a:buNone/>
            </a:pPr>
            <a:r>
              <a:rPr lang="ru-RU" dirty="0" smtClean="0"/>
              <a:t>4) выработка новых подходов к взаимодействию двух важных институтов (семьи и дошкольного учреждения) в вопросах оздоровления, сохранения и укрепления здоровья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sz="1800" b="1" dirty="0" smtClean="0"/>
              <a:t>Пути реализации</a:t>
            </a:r>
            <a:r>
              <a:rPr lang="ru-RU" sz="1800" dirty="0" smtClean="0"/>
              <a:t>: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1800" dirty="0" smtClean="0"/>
              <a:t>индивидуальная работа с отсутствующими детьми.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1800" dirty="0" smtClean="0"/>
              <a:t>проведение индивидуальных бесед и предоставление информационных листов родителям часто отсутствующих детей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1800" dirty="0" smtClean="0"/>
              <a:t>информирование родителей с помощью информационных стендов, группы в соц.сети </a:t>
            </a:r>
            <a:r>
              <a:rPr lang="en-US" sz="1800" dirty="0" smtClean="0"/>
              <a:t> </a:t>
            </a:r>
            <a:r>
              <a:rPr lang="en-US" sz="1800" dirty="0" err="1" smtClean="0"/>
              <a:t>WhatsApp</a:t>
            </a:r>
            <a:r>
              <a:rPr lang="en-US" sz="1800" dirty="0" smtClean="0"/>
              <a:t> </a:t>
            </a:r>
            <a:r>
              <a:rPr lang="ru-RU" sz="1800" dirty="0" smtClean="0"/>
              <a:t>"Боровичок"</a:t>
            </a:r>
          </a:p>
          <a:p>
            <a:pPr>
              <a:buNone/>
            </a:pPr>
            <a:endParaRPr lang="ru-RU" sz="1600" b="1" dirty="0" smtClean="0"/>
          </a:p>
          <a:p>
            <a:pPr>
              <a:lnSpc>
                <a:spcPct val="120000"/>
              </a:lnSpc>
              <a:buNone/>
            </a:pPr>
            <a:r>
              <a:rPr lang="ru-RU" sz="1800" b="1" dirty="0" smtClean="0"/>
              <a:t>Предполагаемые результаты</a:t>
            </a:r>
            <a:r>
              <a:rPr lang="ru-RU" sz="1800" dirty="0" smtClean="0"/>
              <a:t> </a:t>
            </a:r>
            <a:r>
              <a:rPr lang="ru-RU" sz="1800" b="1" dirty="0" smtClean="0"/>
              <a:t>проекта</a:t>
            </a:r>
            <a:r>
              <a:rPr lang="ru-RU" sz="1800" dirty="0" smtClean="0"/>
              <a:t>:</a:t>
            </a:r>
          </a:p>
          <a:p>
            <a:pPr>
              <a:lnSpc>
                <a:spcPct val="120000"/>
              </a:lnSpc>
              <a:buNone/>
            </a:pPr>
            <a:r>
              <a:rPr lang="ru-RU" sz="1800" i="1" u="sng" dirty="0" smtClean="0"/>
              <a:t>для детей:</a:t>
            </a:r>
          </a:p>
          <a:p>
            <a:pPr>
              <a:lnSpc>
                <a:spcPct val="120000"/>
              </a:lnSpc>
              <a:buNone/>
            </a:pPr>
            <a:r>
              <a:rPr lang="ru-RU" sz="1800" dirty="0" smtClean="0"/>
              <a:t>1. Привиты простейшие навыки самообслуживания</a:t>
            </a:r>
          </a:p>
          <a:p>
            <a:pPr>
              <a:lnSpc>
                <a:spcPct val="120000"/>
              </a:lnSpc>
              <a:buNone/>
            </a:pPr>
            <a:r>
              <a:rPr lang="ru-RU" sz="1800" dirty="0" smtClean="0"/>
              <a:t>2. Ежедневные беседы о значимости полезной пищи для здоровья</a:t>
            </a:r>
            <a:r>
              <a:rPr lang="ru-RU" sz="1800" b="1" dirty="0" smtClean="0"/>
              <a:t> </a:t>
            </a:r>
            <a:r>
              <a:rPr lang="ru-RU" sz="1800" dirty="0" smtClean="0"/>
              <a:t>(завтрак, обед, ужин)</a:t>
            </a:r>
          </a:p>
          <a:p>
            <a:pPr>
              <a:lnSpc>
                <a:spcPct val="120000"/>
              </a:lnSpc>
              <a:buNone/>
            </a:pPr>
            <a:r>
              <a:rPr lang="ru-RU" sz="1800" dirty="0" smtClean="0"/>
              <a:t>3. Сохранение и укрепление здоровья через систему комплексной физкультурно-оздоровительной работы</a:t>
            </a:r>
          </a:p>
          <a:p>
            <a:pPr>
              <a:lnSpc>
                <a:spcPct val="120000"/>
              </a:lnSpc>
              <a:buNone/>
            </a:pPr>
            <a:r>
              <a:rPr lang="ru-RU" sz="1800" i="1" u="sng" dirty="0" smtClean="0"/>
              <a:t>для родителей:</a:t>
            </a:r>
          </a:p>
          <a:p>
            <a:pPr>
              <a:lnSpc>
                <a:spcPct val="120000"/>
              </a:lnSpc>
              <a:buNone/>
            </a:pPr>
            <a:r>
              <a:rPr lang="ru-RU" sz="1800" dirty="0" smtClean="0"/>
              <a:t> Использование, полученной информации во время проведения проекта, в домашних условиях для сохранения здоровья детей</a:t>
            </a:r>
          </a:p>
          <a:p>
            <a:pPr>
              <a:lnSpc>
                <a:spcPct val="150000"/>
              </a:lnSpc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81107_082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61510">
            <a:off x="2900532" y="3771458"/>
            <a:ext cx="2138303" cy="285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1108_1534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4224">
            <a:off x="6272710" y="2029290"/>
            <a:ext cx="235745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1107_082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42852"/>
            <a:ext cx="2500330" cy="333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43306" y="500042"/>
            <a:ext cx="50720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Формирование культурно – гигиенических навыков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1107_09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110675">
            <a:off x="482434" y="3799081"/>
            <a:ext cx="2064543" cy="275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1108_081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29310">
            <a:off x="1116154" y="266655"/>
            <a:ext cx="2071684" cy="276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81109_103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13354">
            <a:off x="6264545" y="3461896"/>
            <a:ext cx="2137274" cy="284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81106_0912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05829">
            <a:off x="3747199" y="1904086"/>
            <a:ext cx="2261146" cy="301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643306" y="642918"/>
            <a:ext cx="481574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Логоритмика, релаксация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и игры-забавы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81114_120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45911">
            <a:off x="179512" y="1052736"/>
            <a:ext cx="251817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1114_120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8455">
            <a:off x="4818464" y="1152928"/>
            <a:ext cx="1886944" cy="251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500042"/>
            <a:ext cx="81068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Гимнастика, ходьба по массажным коврикам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7" name="Рисунок 6" descr="7w0po70A01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33838">
            <a:off x="2990792" y="3871013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JZ0ujPr5l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24528">
            <a:off x="6881418" y="3626161"/>
            <a:ext cx="197768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wCOU6Y7c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232248" cy="245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FHWG85mJl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17032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-v4iQZm5I3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340768"/>
            <a:ext cx="2211710" cy="294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VxF5gLs8n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2996952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68795" y="404664"/>
            <a:ext cx="6094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Сюжетно-отобразительные игры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185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Муниципальное  дошкольное образовательное учреждение   детский сад комбинированного вида №49 «Ладушки»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Андрей</cp:lastModifiedBy>
  <cp:revision>36</cp:revision>
  <dcterms:created xsi:type="dcterms:W3CDTF">2018-11-14T09:39:43Z</dcterms:created>
  <dcterms:modified xsi:type="dcterms:W3CDTF">2018-11-23T05:20:14Z</dcterms:modified>
</cp:coreProperties>
</file>