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6" r:id="rId6"/>
    <p:sldId id="260" r:id="rId7"/>
    <p:sldId id="261" r:id="rId8"/>
    <p:sldId id="262" r:id="rId9"/>
    <p:sldId id="263" r:id="rId10"/>
    <p:sldId id="275" r:id="rId11"/>
    <p:sldId id="273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0E027C6-6258-42D2-86B3-D03F09E959F8}">
          <p14:sldIdLst>
            <p14:sldId id="256"/>
            <p14:sldId id="257"/>
            <p14:sldId id="264"/>
            <p14:sldId id="258"/>
            <p14:sldId id="267"/>
            <p14:sldId id="266"/>
            <p14:sldId id="260"/>
            <p14:sldId id="261"/>
            <p14:sldId id="262"/>
          </p14:sldIdLst>
        </p14:section>
        <p14:section name="Раздел без заголовка" id="{4819FF42-B8D6-493C-89EC-E11C7DB387BF}">
          <p14:sldIdLst>
            <p14:sldId id="263"/>
            <p14:sldId id="275"/>
            <p14:sldId id="273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1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4A0CB-4D98-476D-9426-5A4D0C0C2EF3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AC6E-DBB4-413B-880C-C34140B05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0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17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16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81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88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9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42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60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2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58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9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76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B8E5-7E97-445D-83DE-67C6D2672DF8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EA18-3D0F-4E03-8F86-64908C54B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64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96143"/>
          </a:xfrm>
        </p:spPr>
        <p:txBody>
          <a:bodyPr>
            <a:noAutofit/>
          </a:bodyPr>
          <a:lstStyle/>
          <a:p>
            <a:pPr>
              <a:tabLst>
                <a:tab pos="90170" algn="l"/>
              </a:tabLs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Муниципальное дошкольное образовательное учреждение 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детский сад комбинированного вида №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3 </a:t>
            </a:r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«Ромашка»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384376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00B050"/>
              </a:solidFill>
              <a:effectLst/>
              <a:latin typeface="Times New Roman"/>
            </a:endParaRPr>
          </a:p>
          <a:p>
            <a:r>
              <a:rPr lang="ru-RU" sz="3400" b="1" dirty="0" smtClean="0">
                <a:solidFill>
                  <a:srgbClr val="00B050"/>
                </a:solidFill>
                <a:effectLst/>
                <a:latin typeface="Times New Roman"/>
              </a:rPr>
              <a:t>Тема:</a:t>
            </a:r>
            <a:r>
              <a:rPr lang="ru-RU" b="1" i="1" dirty="0" smtClean="0">
                <a:solidFill>
                  <a:srgbClr val="00B050"/>
                </a:solidFill>
                <a:effectLst/>
                <a:latin typeface="Times New Roman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>«Совершенствование практических умений педагогов в применении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>проектной технологии в образовательном процессе»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i="1" dirty="0" smtClean="0">
                <a:solidFill>
                  <a:srgbClr val="0070C0"/>
                </a:solidFill>
                <a:effectLst/>
                <a:latin typeface="Times New Roman"/>
              </a:rPr>
              <a:t>    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</a:rPr>
              <a:t>06.12.2017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51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9978" y="2696636"/>
            <a:ext cx="384042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60" r="27027" b="6866"/>
          <a:stretch/>
        </p:blipFill>
        <p:spPr bwMode="auto">
          <a:xfrm>
            <a:off x="6660232" y="764704"/>
            <a:ext cx="168164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5" y="764704"/>
            <a:ext cx="3599616" cy="269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" y="3464417"/>
            <a:ext cx="4154071" cy="32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1919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17" y="768475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" y="836712"/>
            <a:ext cx="3519208" cy="263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065"/>
            <a:ext cx="3884860" cy="30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mdou-alenushka.ucoz.ru/2013/DSCN97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2" y="3999632"/>
            <a:ext cx="3036560" cy="2194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448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488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</a:t>
            </a:r>
          </a:p>
          <a:p>
            <a:pPr lvl="0" algn="ctr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воспитанников: </a:t>
            </a: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	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рамках реализации проекта «Хлебом славится Земля русская!» с родителями проведены консультации «Польза хлеба», «Хлеб для всех». В ДОУ организован конкурс детско-родительских проектов «В мире профессий», в котором приняли участие 5 семей. 3 из них, посвященные профессиям пекаря, тракториста и агронома включены в план мероприятий реализации проекта «Хлебом славится Земля русская!»</a:t>
            </a:r>
          </a:p>
        </p:txBody>
      </p:sp>
      <p:pic>
        <p:nvPicPr>
          <p:cNvPr id="5" name="Рисунок 4" descr="http://www.maam.ru/upload/blogs/detsad-258031-1473067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09" t="-925" r="1304" b="33455"/>
          <a:stretch/>
        </p:blipFill>
        <p:spPr bwMode="auto">
          <a:xfrm>
            <a:off x="4860032" y="3822439"/>
            <a:ext cx="2801851" cy="261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http://www.maam.ru/upload/blogs/detsad-258031-14730675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08"/>
          <a:stretch/>
        </p:blipFill>
        <p:spPr bwMode="auto">
          <a:xfrm>
            <a:off x="1024540" y="3874416"/>
            <a:ext cx="3502720" cy="250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0668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41682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 ДОУ: </a:t>
            </a: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	</a:t>
            </a:r>
            <a:endParaRPr lang="ru-RU" sz="2000" b="1" dirty="0" smtClean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lvl="0" algn="just"/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</a:endParaRPr>
          </a:p>
          <a:p>
            <a:pPr lvl="0"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312368" cy="248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.mycdn.me/image?id=862718434963&amp;t=3&amp;plc=WEB&amp;tkn=*pTIyLFSge_pd61LBRtsX4ME209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14554"/>
            <a:ext cx="3312370" cy="248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6" y="3855079"/>
            <a:ext cx="3322240" cy="249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0143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	Таким образом, в результате реализации данного проекта все участники образовательного процесса были сплочены общей идеей; повысился интерес к общему делу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Семейные творческие проекты расширяют кругозор детей и взрослых, наполняют их творческой энергией, помогают выстроить взаимоотношения и сотрудничество семьи и детского сада. Благодаря методу проектов, нам удалось достичь положительных результатов по включению родителей в совместную деятельность по развитию детей.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511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Литература:</a:t>
            </a:r>
            <a:endParaRPr lang="ru-RU" sz="24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1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Шорыгина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Т.А. Беседы о хлебе. Методические рекомендации. М.:ТЦ «Сфера»,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2012 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2. Борщева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Л.В. Игры и загадки по теме «Хлеб - всему голова»//Дошкольная педагогика, №7,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2001 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3. Павлова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Л.Ю. Сборник дидактических игр по ознакомлению с окружающим миром. Для работы с детьми 4-7 лет. М.: Мозаика - Синтез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2012 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Емельянова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Э.Л. «Расскажи детям о хлебе», М.: Мозаика -Синтез,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2007 г.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5.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Боровлева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А.В. Проектный метод - как средство повышения качества образования // Управление ДОУ. - 2006. - №7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6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Виноградова Н.А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Образовательные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проекты в детском саду. Пособие для воспитателей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родителей / Н.А. Виноградова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Е.П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Панкова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- М.: Айрис-Пресс,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2008 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63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9928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за внимание!</a:t>
            </a:r>
            <a:endParaRPr lang="ru-RU" sz="4000" b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playcast.ru/uploads/2017/08/22/232701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6" y="1903272"/>
            <a:ext cx="8676431" cy="4631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220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edsovet.su/_ld/476/5364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maam.ru/upload/blogs/detsad-339391-1452788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0251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24847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Сообщение из опыта работы</a:t>
            </a:r>
            <a:endParaRPr lang="ru-RU" sz="2400" b="1" dirty="0">
              <a:solidFill>
                <a:srgbClr val="00B050"/>
              </a:solidFill>
              <a:latin typeface="Times New Roman"/>
            </a:endParaRPr>
          </a:p>
          <a:p>
            <a:pPr lvl="0"/>
            <a:r>
              <a:rPr lang="ru-RU" sz="2800" b="1" dirty="0" smtClean="0">
                <a:solidFill>
                  <a:srgbClr val="9BBB59">
                    <a:lumMod val="50000"/>
                  </a:srgbClr>
                </a:solidFill>
                <a:latin typeface="Times New Roman"/>
              </a:rPr>
              <a:t>«Взаимодействие ДОУ с семьями воспитанников в процессе реализации проекта «Хлебом славится Земля русская!»</a:t>
            </a:r>
          </a:p>
          <a:p>
            <a:pPr lvl="0"/>
            <a:endParaRPr lang="ru-RU" sz="2800" b="1" dirty="0">
              <a:solidFill>
                <a:srgbClr val="9BBB59">
                  <a:lumMod val="50000"/>
                </a:srgbClr>
              </a:solidFill>
              <a:latin typeface="Times New Roman"/>
            </a:endParaRPr>
          </a:p>
          <a:p>
            <a:pPr lvl="0" algn="r"/>
            <a:r>
              <a:rPr lang="ru-RU" sz="1800" b="1" dirty="0" err="1" smtClean="0">
                <a:solidFill>
                  <a:srgbClr val="0070C0"/>
                </a:solidFill>
                <a:latin typeface="Times New Roman"/>
              </a:rPr>
              <a:t>Пряслихина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</a:rPr>
              <a:t> Т.А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</a:rPr>
              <a:t>.</a:t>
            </a:r>
            <a:endParaRPr lang="ru-RU" sz="1800" b="1" dirty="0" smtClean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2055" name="Picture 7" descr="http://www.maam.ru/upload/blogs/detsad-421230-14852019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951"/>
          <a:stretch/>
        </p:blipFill>
        <p:spPr bwMode="auto">
          <a:xfrm rot="20731143">
            <a:off x="1093500" y="3556377"/>
            <a:ext cx="2443395" cy="214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8739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edsovet.su/_ld/476/5364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" y="-23233"/>
            <a:ext cx="9307499" cy="698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268760"/>
            <a:ext cx="619268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800" b="1" dirty="0" smtClean="0">
              <a:solidFill>
                <a:srgbClr val="9BBB59">
                  <a:lumMod val="50000"/>
                </a:srgbClr>
              </a:solidFill>
              <a:latin typeface="Times New Roman"/>
            </a:endParaRPr>
          </a:p>
          <a:p>
            <a:pPr lvl="0" algn="ctr">
              <a:spcBef>
                <a:spcPct val="20000"/>
              </a:spcBef>
            </a:pPr>
            <a:endParaRPr lang="ru-RU" sz="2800" b="1" dirty="0">
              <a:solidFill>
                <a:srgbClr val="9BBB59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760622"/>
            <a:ext cx="51845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</a:rPr>
              <a:t>«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</a:rPr>
              <a:t>Хлебом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</a:rPr>
              <a:t>славится Земля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</a:rPr>
              <a:t>русская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</a:rPr>
              <a:t>!»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1496" y="1052736"/>
            <a:ext cx="34107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</a:rPr>
              <a:t>Проект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8" name="Picture 6" descr="http://zesain.ru/wp-content/uploads/2017/05/0_13ac57_c456aa2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777"/>
            <a:ext cx="3457374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tdata.ru/u21/photoECAD/20864247029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08" y="3090877"/>
            <a:ext cx="4790306" cy="319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8961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76/5364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6" y="-52489"/>
            <a:ext cx="9179456" cy="688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63061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к школе логопедической группы, педагоги, родители.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560840" cy="36724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реализации проекта: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2017 г.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18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издревле высоко ценился и почитался людьми. На Руси он считался главным богатством. К хлебу народ всегда относился с благоговением , как к дару, спасающему от голода. Ни один прием пищи не обходится без хлеба. 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этом, современные дети часто не догадываются, какой долгий путь он проходит, прежде чем попасть на стол, сколько труда нужно приложить людям, чтобы посеять, вырастить, а затем испечь хлеб. Данный проект вызван потребностью расширения знаний дошкольников о хлебе и его полезных свойствах; воспитания бережного отношения к хлебу и уважения к людям, чьи профессии связаны выращиванием и изготовлением хлеба.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086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76/5364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6" y="-35721"/>
            <a:ext cx="9179456" cy="688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70485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систематизировать представления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детей об истории возникновения хлеба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проектной и поисково-исследовательской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деятельности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воспитанников. </a:t>
            </a:r>
          </a:p>
          <a:p>
            <a:pPr algn="just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16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Закреплять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знания детей о хлебе;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Познакомить с процессом изготовления хлеба;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Расширить представления детей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профессии комбайнера, тракториста, агронома, пекаря;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Способствовать развитию умственных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способностей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Создать условия для развития поисково-исследовательской, экспериментальной деятельностей;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Обогащать словарный запас детей;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Формировать социально-личностные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качества;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Воспитывать бережное отношение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 хлебу,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уважение 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людям разных профессий.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086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76/5364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" y="24015"/>
            <a:ext cx="9179456" cy="688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7"/>
            <a:ext cx="69847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 проекта: </a:t>
            </a:r>
          </a:p>
          <a:p>
            <a:endParaRPr lang="ru-RU" sz="27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уточнение представлений детей о выращивании и изготовлении хлеба хлебобулочных изделий;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бережного отношения к хлебу;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словаря детей и развитие умения логически строить свои суждения и умозаключения на основе приобретенного опыта и опорных иллюстраций;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 и уважения к труду взрослых.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51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76/5364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" y="-1"/>
            <a:ext cx="9179456" cy="688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92696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 </a:t>
            </a:r>
          </a:p>
          <a:p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1 этап –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подготовительный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</a:rPr>
              <a:t>: </a:t>
            </a:r>
            <a:endParaRPr lang="ru-RU" sz="2000" b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Постановка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цели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проекта.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Подбор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материала для реализации проекта: иллюстраций, художественной литературы, пословиц и поговорок о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хлебе.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Планирование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основных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мероприятий.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Привлечение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детей, родителей, педагогов к работе над проектом.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538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" y="0"/>
            <a:ext cx="9129112" cy="684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99288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 </a:t>
            </a: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2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этап – 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основной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Беседы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с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детьми;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Дидактические игры, словесные и сюжетно-ролевые игры;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Экскурсия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на кухню детского сада с целью ознакомления детей  с технологией приготовления теста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.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Чтение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художественной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литературы,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пословицы, поговорки,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загадки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Художественное творчество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НОД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«Путешествие в  «Хлебную страну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НОД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«Хочешь есть калачи - не лежи на печи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Консультации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для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родителей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Конкурс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детско-родительских проектов «В мире профессий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Изготовление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атрибутов для итогового занятия «Хлеб – всему голова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380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63284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 </a:t>
            </a: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3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этап – 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заключительный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: </a:t>
            </a:r>
            <a:endParaRPr lang="ru-RU" sz="2000" b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Проведение  викторины с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детьми «Хлеб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- всему голова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»;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Разработка презентации;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Интегрированное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занятие «Хлеб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- всему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голова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»;</a:t>
            </a:r>
          </a:p>
          <a:p>
            <a:pPr lvl="0"/>
            <a:endParaRPr lang="ru-RU" sz="2000" b="1" dirty="0">
              <a:solidFill>
                <a:srgbClr val="C0504D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Презентация </a:t>
            </a:r>
            <a:r>
              <a:rPr lang="ru-RU" sz="20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проекта </a:t>
            </a:r>
          </a:p>
        </p:txBody>
      </p:sp>
    </p:spTree>
    <p:extLst>
      <p:ext uri="{BB962C8B-B14F-4D97-AF65-F5344CB8AC3E}">
        <p14:creationId xmlns="" xmlns:p14="http://schemas.microsoft.com/office/powerpoint/2010/main" val="404402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643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учреждение  детский сад комбинированного вида № 3 «Ромашка» </vt:lpstr>
      <vt:lpstr>Слайд 2</vt:lpstr>
      <vt:lpstr>Слайд 3</vt:lpstr>
      <vt:lpstr>Вид проекта: познавательно-исследовательский Участники: дети подготовительной к школе логопедической группы, педагоги, родители.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комбинированного вида № 3 «Ромашка»</dc:title>
  <dc:creator>зждш</dc:creator>
  <cp:lastModifiedBy>Samsung</cp:lastModifiedBy>
  <cp:revision>44</cp:revision>
  <dcterms:created xsi:type="dcterms:W3CDTF">2017-12-01T06:41:44Z</dcterms:created>
  <dcterms:modified xsi:type="dcterms:W3CDTF">2019-06-12T10:58:55Z</dcterms:modified>
</cp:coreProperties>
</file>